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Default Extension="svg" ContentType="image/sv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79" r:id="rId2"/>
    <p:sldId id="283" r:id="rId3"/>
    <p:sldId id="284" r:id="rId4"/>
    <p:sldId id="256" r:id="rId5"/>
    <p:sldId id="315" r:id="rId6"/>
    <p:sldId id="281" r:id="rId7"/>
    <p:sldId id="282" r:id="rId8"/>
    <p:sldId id="264" r:id="rId9"/>
    <p:sldId id="266" r:id="rId10"/>
    <p:sldId id="288" r:id="rId11"/>
    <p:sldId id="285" r:id="rId12"/>
    <p:sldId id="289" r:id="rId13"/>
    <p:sldId id="290" r:id="rId14"/>
    <p:sldId id="296" r:id="rId15"/>
    <p:sldId id="291" r:id="rId16"/>
    <p:sldId id="295" r:id="rId17"/>
    <p:sldId id="293" r:id="rId18"/>
    <p:sldId id="294" r:id="rId19"/>
    <p:sldId id="298" r:id="rId20"/>
    <p:sldId id="267" r:id="rId21"/>
    <p:sldId id="269" r:id="rId22"/>
    <p:sldId id="309" r:id="rId23"/>
    <p:sldId id="310" r:id="rId24"/>
    <p:sldId id="311" r:id="rId25"/>
    <p:sldId id="312" r:id="rId26"/>
    <p:sldId id="313" r:id="rId27"/>
    <p:sldId id="314" r:id="rId28"/>
    <p:sldId id="322" r:id="rId29"/>
    <p:sldId id="317" r:id="rId30"/>
    <p:sldId id="320" r:id="rId31"/>
    <p:sldId id="321" r:id="rId32"/>
    <p:sldId id="29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3AAF4"/>
    <a:srgbClr val="B0BDF6"/>
    <a:srgbClr val="A063F9"/>
    <a:srgbClr val="B482D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B2ECFD-2294-4980-AA70-E7AD15A117C5}" v="611" dt="2024-05-19T11:13:34.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5" autoAdjust="0"/>
    <p:restoredTop sz="94660"/>
  </p:normalViewPr>
  <p:slideViewPr>
    <p:cSldViewPr snapToGrid="0">
      <p:cViewPr varScale="1">
        <p:scale>
          <a:sx n="68" d="100"/>
          <a:sy n="68" d="100"/>
        </p:scale>
        <p:origin x="-198"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ti Sherine" userId="8cb358bc01476348" providerId="LiveId" clId="{3EB2ECFD-2294-4980-AA70-E7AD15A117C5}"/>
    <pc:docChg chg="undo custSel addSld delSld modSld sldOrd">
      <pc:chgData name="Preti Sherine" userId="8cb358bc01476348" providerId="LiveId" clId="{3EB2ECFD-2294-4980-AA70-E7AD15A117C5}" dt="2024-05-19T11:16:34.088" v="5452" actId="11529"/>
      <pc:docMkLst>
        <pc:docMk/>
      </pc:docMkLst>
      <pc:sldChg chg="addSp delSp modSp mod setBg">
        <pc:chgData name="Preti Sherine" userId="8cb358bc01476348" providerId="LiveId" clId="{3EB2ECFD-2294-4980-AA70-E7AD15A117C5}" dt="2024-05-19T05:04:06.954" v="1390" actId="12789"/>
        <pc:sldMkLst>
          <pc:docMk/>
          <pc:sldMk cId="4229304838" sldId="256"/>
        </pc:sldMkLst>
        <pc:spChg chg="add del mod">
          <ac:chgData name="Preti Sherine" userId="8cb358bc01476348" providerId="LiveId" clId="{3EB2ECFD-2294-4980-AA70-E7AD15A117C5}" dt="2024-05-19T04:53:46.532" v="621" actId="21"/>
          <ac:spMkLst>
            <pc:docMk/>
            <pc:sldMk cId="4229304838" sldId="256"/>
            <ac:spMk id="2" creationId="{E192E214-D3BD-E36B-08FB-53395871CE0A}"/>
          </ac:spMkLst>
        </pc:spChg>
        <pc:spChg chg="del mod">
          <ac:chgData name="Preti Sherine" userId="8cb358bc01476348" providerId="LiveId" clId="{3EB2ECFD-2294-4980-AA70-E7AD15A117C5}" dt="2024-05-19T04:47:40.162" v="610" actId="21"/>
          <ac:spMkLst>
            <pc:docMk/>
            <pc:sldMk cId="4229304838" sldId="256"/>
            <ac:spMk id="4" creationId="{B1B04696-741A-7C34-42E0-7912DD41B3A4}"/>
          </ac:spMkLst>
        </pc:spChg>
        <pc:spChg chg="add del mod">
          <ac:chgData name="Preti Sherine" userId="8cb358bc01476348" providerId="LiveId" clId="{3EB2ECFD-2294-4980-AA70-E7AD15A117C5}" dt="2024-05-19T04:56:18.893" v="649"/>
          <ac:spMkLst>
            <pc:docMk/>
            <pc:sldMk cId="4229304838" sldId="256"/>
            <ac:spMk id="5" creationId="{A355423B-3F76-A930-4455-8E9B22AEB942}"/>
          </ac:spMkLst>
        </pc:spChg>
        <pc:spChg chg="mod">
          <ac:chgData name="Preti Sherine" userId="8cb358bc01476348" providerId="LiveId" clId="{3EB2ECFD-2294-4980-AA70-E7AD15A117C5}" dt="2024-05-19T05:04:06.954" v="1390" actId="12789"/>
          <ac:spMkLst>
            <pc:docMk/>
            <pc:sldMk cId="4229304838" sldId="256"/>
            <ac:spMk id="7" creationId="{C3B27CCA-C2AD-A9F9-AB97-D373E786D79F}"/>
          </ac:spMkLst>
        </pc:spChg>
        <pc:spChg chg="mod">
          <ac:chgData name="Preti Sherine" userId="8cb358bc01476348" providerId="LiveId" clId="{3EB2ECFD-2294-4980-AA70-E7AD15A117C5}" dt="2024-05-19T05:03:59.197" v="1388" actId="12789"/>
          <ac:spMkLst>
            <pc:docMk/>
            <pc:sldMk cId="4229304838" sldId="256"/>
            <ac:spMk id="9" creationId="{D16F1792-DF29-A612-9686-A62EFE574ED5}"/>
          </ac:spMkLst>
        </pc:spChg>
        <pc:picChg chg="mod">
          <ac:chgData name="Preti Sherine" userId="8cb358bc01476348" providerId="LiveId" clId="{3EB2ECFD-2294-4980-AA70-E7AD15A117C5}" dt="2024-05-19T05:03:49.367" v="1386" actId="12789"/>
          <ac:picMkLst>
            <pc:docMk/>
            <pc:sldMk cId="4229304838" sldId="256"/>
            <ac:picMk id="3" creationId="{4CA017A7-82B8-5135-DD8C-859FEC724B3B}"/>
          </ac:picMkLst>
        </pc:picChg>
      </pc:sldChg>
      <pc:sldChg chg="modSp del mod">
        <pc:chgData name="Preti Sherine" userId="8cb358bc01476348" providerId="LiveId" clId="{3EB2ECFD-2294-4980-AA70-E7AD15A117C5}" dt="2024-05-19T06:48:05.306" v="2021" actId="2696"/>
        <pc:sldMkLst>
          <pc:docMk/>
          <pc:sldMk cId="1230192267" sldId="258"/>
        </pc:sldMkLst>
        <pc:spChg chg="mod">
          <ac:chgData name="Preti Sherine" userId="8cb358bc01476348" providerId="LiveId" clId="{3EB2ECFD-2294-4980-AA70-E7AD15A117C5}" dt="2024-05-19T05:27:44.721" v="1550" actId="20577"/>
          <ac:spMkLst>
            <pc:docMk/>
            <pc:sldMk cId="1230192267" sldId="258"/>
            <ac:spMk id="5" creationId="{71332ED2-59CF-A549-C664-DA6CCCC50567}"/>
          </ac:spMkLst>
        </pc:spChg>
      </pc:sldChg>
      <pc:sldChg chg="del">
        <pc:chgData name="Preti Sherine" userId="8cb358bc01476348" providerId="LiveId" clId="{3EB2ECFD-2294-4980-AA70-E7AD15A117C5}" dt="2024-05-19T06:49:47.015" v="2023" actId="2696"/>
        <pc:sldMkLst>
          <pc:docMk/>
          <pc:sldMk cId="2568174539" sldId="261"/>
        </pc:sldMkLst>
      </pc:sldChg>
      <pc:sldChg chg="modSp mod ord">
        <pc:chgData name="Preti Sherine" userId="8cb358bc01476348" providerId="LiveId" clId="{3EB2ECFD-2294-4980-AA70-E7AD15A117C5}" dt="2024-05-19T09:32:54.068" v="3784"/>
        <pc:sldMkLst>
          <pc:docMk/>
          <pc:sldMk cId="1893195016" sldId="264"/>
        </pc:sldMkLst>
        <pc:spChg chg="mod">
          <ac:chgData name="Preti Sherine" userId="8cb358bc01476348" providerId="LiveId" clId="{3EB2ECFD-2294-4980-AA70-E7AD15A117C5}" dt="2024-05-19T09:09:00.742" v="3513" actId="20577"/>
          <ac:spMkLst>
            <pc:docMk/>
            <pc:sldMk cId="1893195016" sldId="264"/>
            <ac:spMk id="4" creationId="{24DE09BB-B045-06ED-69BA-DC2E8E8BC472}"/>
          </ac:spMkLst>
        </pc:spChg>
      </pc:sldChg>
      <pc:sldChg chg="addSp delSp modSp mod ord">
        <pc:chgData name="Preti Sherine" userId="8cb358bc01476348" providerId="LiveId" clId="{3EB2ECFD-2294-4980-AA70-E7AD15A117C5}" dt="2024-05-19T09:32:56.450" v="3786"/>
        <pc:sldMkLst>
          <pc:docMk/>
          <pc:sldMk cId="2978858831" sldId="266"/>
        </pc:sldMkLst>
        <pc:spChg chg="mod">
          <ac:chgData name="Preti Sherine" userId="8cb358bc01476348" providerId="LiveId" clId="{3EB2ECFD-2294-4980-AA70-E7AD15A117C5}" dt="2024-05-19T09:09:53.136" v="3574" actId="20577"/>
          <ac:spMkLst>
            <pc:docMk/>
            <pc:sldMk cId="2978858831" sldId="266"/>
            <ac:spMk id="9" creationId="{3DA55924-7910-80D0-2ED7-CA8831A0C09E}"/>
          </ac:spMkLst>
        </pc:spChg>
        <pc:spChg chg="mod">
          <ac:chgData name="Preti Sherine" userId="8cb358bc01476348" providerId="LiveId" clId="{3EB2ECFD-2294-4980-AA70-E7AD15A117C5}" dt="2024-05-19T09:21:14.810" v="3622" actId="20577"/>
          <ac:spMkLst>
            <pc:docMk/>
            <pc:sldMk cId="2978858831" sldId="266"/>
            <ac:spMk id="11" creationId="{8A1CA749-5CC2-8947-DC20-F502189D9050}"/>
          </ac:spMkLst>
        </pc:spChg>
        <pc:spChg chg="mod">
          <ac:chgData name="Preti Sherine" userId="8cb358bc01476348" providerId="LiveId" clId="{3EB2ECFD-2294-4980-AA70-E7AD15A117C5}" dt="2024-05-19T09:24:36.013" v="3650" actId="20577"/>
          <ac:spMkLst>
            <pc:docMk/>
            <pc:sldMk cId="2978858831" sldId="266"/>
            <ac:spMk id="16" creationId="{7FB919F0-9FFD-2046-5AAD-74D51B6F4F6F}"/>
          </ac:spMkLst>
        </pc:spChg>
        <pc:spChg chg="mod">
          <ac:chgData name="Preti Sherine" userId="8cb358bc01476348" providerId="LiveId" clId="{3EB2ECFD-2294-4980-AA70-E7AD15A117C5}" dt="2024-05-19T09:29:50.353" v="3676" actId="20577"/>
          <ac:spMkLst>
            <pc:docMk/>
            <pc:sldMk cId="2978858831" sldId="266"/>
            <ac:spMk id="17" creationId="{E89F61F5-B91C-7B3A-8B0D-3E6B00C38C03}"/>
          </ac:spMkLst>
        </pc:spChg>
        <pc:spChg chg="mod">
          <ac:chgData name="Preti Sherine" userId="8cb358bc01476348" providerId="LiveId" clId="{3EB2ECFD-2294-4980-AA70-E7AD15A117C5}" dt="2024-05-19T09:30:01.191" v="3701" actId="20577"/>
          <ac:spMkLst>
            <pc:docMk/>
            <pc:sldMk cId="2978858831" sldId="266"/>
            <ac:spMk id="18" creationId="{C71A8692-8221-BCFF-55B3-31FF84BDCFF0}"/>
          </ac:spMkLst>
        </pc:spChg>
        <pc:spChg chg="mod">
          <ac:chgData name="Preti Sherine" userId="8cb358bc01476348" providerId="LiveId" clId="{3EB2ECFD-2294-4980-AA70-E7AD15A117C5}" dt="2024-05-19T09:30:09.177" v="3728" actId="20577"/>
          <ac:spMkLst>
            <pc:docMk/>
            <pc:sldMk cId="2978858831" sldId="266"/>
            <ac:spMk id="19" creationId="{3EF8622D-BF69-3CFD-5FCD-AA38DDCCE3FB}"/>
          </ac:spMkLst>
        </pc:spChg>
        <pc:spChg chg="add del mod">
          <ac:chgData name="Preti Sherine" userId="8cb358bc01476348" providerId="LiveId" clId="{3EB2ECFD-2294-4980-AA70-E7AD15A117C5}" dt="2024-05-19T09:30:20.421" v="3746" actId="20577"/>
          <ac:spMkLst>
            <pc:docMk/>
            <pc:sldMk cId="2978858831" sldId="266"/>
            <ac:spMk id="20" creationId="{EFC424BD-D3D3-2F9E-8531-C54FE20314CB}"/>
          </ac:spMkLst>
        </pc:spChg>
        <pc:spChg chg="mod">
          <ac:chgData name="Preti Sherine" userId="8cb358bc01476348" providerId="LiveId" clId="{3EB2ECFD-2294-4980-AA70-E7AD15A117C5}" dt="2024-05-19T09:30:27.640" v="3765" actId="20577"/>
          <ac:spMkLst>
            <pc:docMk/>
            <pc:sldMk cId="2978858831" sldId="266"/>
            <ac:spMk id="21" creationId="{06042224-CE8E-868F-D613-5423263FD6C2}"/>
          </ac:spMkLst>
        </pc:spChg>
        <pc:spChg chg="mod">
          <ac:chgData name="Preti Sherine" userId="8cb358bc01476348" providerId="LiveId" clId="{3EB2ECFD-2294-4980-AA70-E7AD15A117C5}" dt="2024-05-19T09:30:38.059" v="3776" actId="20577"/>
          <ac:spMkLst>
            <pc:docMk/>
            <pc:sldMk cId="2978858831" sldId="266"/>
            <ac:spMk id="22" creationId="{62441C33-014D-6EC0-152A-6CFF84F0E719}"/>
          </ac:spMkLst>
        </pc:spChg>
      </pc:sldChg>
      <pc:sldChg chg="del">
        <pc:chgData name="Preti Sherine" userId="8cb358bc01476348" providerId="LiveId" clId="{3EB2ECFD-2294-4980-AA70-E7AD15A117C5}" dt="2024-05-19T09:41:10.936" v="4037" actId="2696"/>
        <pc:sldMkLst>
          <pc:docMk/>
          <pc:sldMk cId="1617070558" sldId="268"/>
        </pc:sldMkLst>
      </pc:sldChg>
      <pc:sldChg chg="modSp mod">
        <pc:chgData name="Preti Sherine" userId="8cb358bc01476348" providerId="LiveId" clId="{3EB2ECFD-2294-4980-AA70-E7AD15A117C5}" dt="2024-05-19T09:40:45.851" v="4035" actId="20577"/>
        <pc:sldMkLst>
          <pc:docMk/>
          <pc:sldMk cId="2005685794" sldId="269"/>
        </pc:sldMkLst>
        <pc:spChg chg="mod">
          <ac:chgData name="Preti Sherine" userId="8cb358bc01476348" providerId="LiveId" clId="{3EB2ECFD-2294-4980-AA70-E7AD15A117C5}" dt="2024-05-19T09:33:14.169" v="3812" actId="20577"/>
          <ac:spMkLst>
            <pc:docMk/>
            <pc:sldMk cId="2005685794" sldId="269"/>
            <ac:spMk id="2" creationId="{0E28F05C-DDE2-85FF-863F-37D725EC0432}"/>
          </ac:spMkLst>
        </pc:spChg>
        <pc:spChg chg="mod">
          <ac:chgData name="Preti Sherine" userId="8cb358bc01476348" providerId="LiveId" clId="{3EB2ECFD-2294-4980-AA70-E7AD15A117C5}" dt="2024-05-19T09:38:51.230" v="3909" actId="20577"/>
          <ac:spMkLst>
            <pc:docMk/>
            <pc:sldMk cId="2005685794" sldId="269"/>
            <ac:spMk id="3" creationId="{4ACCC363-40C7-9283-42E8-BB9216B4D605}"/>
          </ac:spMkLst>
        </pc:spChg>
        <pc:spChg chg="mod">
          <ac:chgData name="Preti Sherine" userId="8cb358bc01476348" providerId="LiveId" clId="{3EB2ECFD-2294-4980-AA70-E7AD15A117C5}" dt="2024-05-19T09:39:13.891" v="3940" actId="20577"/>
          <ac:spMkLst>
            <pc:docMk/>
            <pc:sldMk cId="2005685794" sldId="269"/>
            <ac:spMk id="7" creationId="{0EFDE653-58FC-DA26-3745-882EA94B58B8}"/>
          </ac:spMkLst>
        </pc:spChg>
        <pc:spChg chg="mod">
          <ac:chgData name="Preti Sherine" userId="8cb358bc01476348" providerId="LiveId" clId="{3EB2ECFD-2294-4980-AA70-E7AD15A117C5}" dt="2024-05-19T09:39:32.133" v="3956" actId="20577"/>
          <ac:spMkLst>
            <pc:docMk/>
            <pc:sldMk cId="2005685794" sldId="269"/>
            <ac:spMk id="8" creationId="{4C80F440-E528-5B57-4069-2963DEEF7BF8}"/>
          </ac:spMkLst>
        </pc:spChg>
        <pc:spChg chg="mod">
          <ac:chgData name="Preti Sherine" userId="8cb358bc01476348" providerId="LiveId" clId="{3EB2ECFD-2294-4980-AA70-E7AD15A117C5}" dt="2024-05-19T09:39:59.912" v="3999" actId="20577"/>
          <ac:spMkLst>
            <pc:docMk/>
            <pc:sldMk cId="2005685794" sldId="269"/>
            <ac:spMk id="9" creationId="{5E0E173D-41A0-B595-3FE4-AE73B292A993}"/>
          </ac:spMkLst>
        </pc:spChg>
        <pc:spChg chg="mod">
          <ac:chgData name="Preti Sherine" userId="8cb358bc01476348" providerId="LiveId" clId="{3EB2ECFD-2294-4980-AA70-E7AD15A117C5}" dt="2024-05-19T09:40:45.851" v="4035" actId="20577"/>
          <ac:spMkLst>
            <pc:docMk/>
            <pc:sldMk cId="2005685794" sldId="269"/>
            <ac:spMk id="10" creationId="{29863413-232E-D87E-D105-1CA503D5C13F}"/>
          </ac:spMkLst>
        </pc:spChg>
      </pc:sldChg>
      <pc:sldChg chg="del">
        <pc:chgData name="Preti Sherine" userId="8cb358bc01476348" providerId="LiveId" clId="{3EB2ECFD-2294-4980-AA70-E7AD15A117C5}" dt="2024-05-19T09:41:07.835" v="4036" actId="2696"/>
        <pc:sldMkLst>
          <pc:docMk/>
          <pc:sldMk cId="1872724063" sldId="272"/>
        </pc:sldMkLst>
      </pc:sldChg>
      <pc:sldChg chg="addSp delSp modSp del mod modAnim">
        <pc:chgData name="Preti Sherine" userId="8cb358bc01476348" providerId="LiveId" clId="{3EB2ECFD-2294-4980-AA70-E7AD15A117C5}" dt="2024-05-19T04:31:31.219" v="118" actId="2696"/>
        <pc:sldMkLst>
          <pc:docMk/>
          <pc:sldMk cId="4116909672" sldId="274"/>
        </pc:sldMkLst>
        <pc:spChg chg="mod">
          <ac:chgData name="Preti Sherine" userId="8cb358bc01476348" providerId="LiveId" clId="{3EB2ECFD-2294-4980-AA70-E7AD15A117C5}" dt="2024-05-19T04:31:02.201" v="117" actId="20577"/>
          <ac:spMkLst>
            <pc:docMk/>
            <pc:sldMk cId="4116909672" sldId="274"/>
            <ac:spMk id="7" creationId="{94127992-BB17-EA44-9840-B5A410F2B2BE}"/>
          </ac:spMkLst>
        </pc:spChg>
        <pc:spChg chg="del">
          <ac:chgData name="Preti Sherine" userId="8cb358bc01476348" providerId="LiveId" clId="{3EB2ECFD-2294-4980-AA70-E7AD15A117C5}" dt="2024-05-19T04:22:28.394" v="41" actId="21"/>
          <ac:spMkLst>
            <pc:docMk/>
            <pc:sldMk cId="4116909672" sldId="274"/>
            <ac:spMk id="8" creationId="{0B7A7653-B3D2-B644-0B98-FF5EA6A6B4CC}"/>
          </ac:spMkLst>
        </pc:spChg>
        <pc:spChg chg="mod">
          <ac:chgData name="Preti Sherine" userId="8cb358bc01476348" providerId="LiveId" clId="{3EB2ECFD-2294-4980-AA70-E7AD15A117C5}" dt="2024-05-19T04:25:44.443" v="115" actId="1076"/>
          <ac:spMkLst>
            <pc:docMk/>
            <pc:sldMk cId="4116909672" sldId="274"/>
            <ac:spMk id="9" creationId="{450A9522-77EB-B8FF-F1A7-479365C29F12}"/>
          </ac:spMkLst>
        </pc:spChg>
        <pc:spChg chg="mod">
          <ac:chgData name="Preti Sherine" userId="8cb358bc01476348" providerId="LiveId" clId="{3EB2ECFD-2294-4980-AA70-E7AD15A117C5}" dt="2024-05-19T04:22:53.529" v="43" actId="1076"/>
          <ac:spMkLst>
            <pc:docMk/>
            <pc:sldMk cId="4116909672" sldId="274"/>
            <ac:spMk id="10" creationId="{E4533A9B-28D0-E8A6-AA50-40BF743956E9}"/>
          </ac:spMkLst>
        </pc:spChg>
        <pc:spChg chg="add mod">
          <ac:chgData name="Preti Sherine" userId="8cb358bc01476348" providerId="LiveId" clId="{3EB2ECFD-2294-4980-AA70-E7AD15A117C5}" dt="2024-05-19T04:30:46.232" v="116" actId="164"/>
          <ac:spMkLst>
            <pc:docMk/>
            <pc:sldMk cId="4116909672" sldId="274"/>
            <ac:spMk id="12" creationId="{000D39A3-43D6-E70A-0D91-B51862166737}"/>
          </ac:spMkLst>
        </pc:spChg>
        <pc:spChg chg="add mod">
          <ac:chgData name="Preti Sherine" userId="8cb358bc01476348" providerId="LiveId" clId="{3EB2ECFD-2294-4980-AA70-E7AD15A117C5}" dt="2024-05-19T04:30:46.232" v="116" actId="164"/>
          <ac:spMkLst>
            <pc:docMk/>
            <pc:sldMk cId="4116909672" sldId="274"/>
            <ac:spMk id="13" creationId="{D6A6DD5B-97D6-4A29-3A5B-F23F596A2919}"/>
          </ac:spMkLst>
        </pc:spChg>
        <pc:grpChg chg="mod">
          <ac:chgData name="Preti Sherine" userId="8cb358bc01476348" providerId="LiveId" clId="{3EB2ECFD-2294-4980-AA70-E7AD15A117C5}" dt="2024-05-19T04:30:46.232" v="116" actId="164"/>
          <ac:grpSpMkLst>
            <pc:docMk/>
            <pc:sldMk cId="4116909672" sldId="274"/>
            <ac:grpSpMk id="6" creationId="{C001910B-6172-34DA-A2E8-6C21B8398C1B}"/>
          </ac:grpSpMkLst>
        </pc:grpChg>
        <pc:grpChg chg="mod">
          <ac:chgData name="Preti Sherine" userId="8cb358bc01476348" providerId="LiveId" clId="{3EB2ECFD-2294-4980-AA70-E7AD15A117C5}" dt="2024-05-19T04:30:46.232" v="116" actId="164"/>
          <ac:grpSpMkLst>
            <pc:docMk/>
            <pc:sldMk cId="4116909672" sldId="274"/>
            <ac:grpSpMk id="11" creationId="{9A1F3DC9-8667-B7E0-2571-E5564E9D7126}"/>
          </ac:grpSpMkLst>
        </pc:grpChg>
        <pc:grpChg chg="add mod">
          <ac:chgData name="Preti Sherine" userId="8cb358bc01476348" providerId="LiveId" clId="{3EB2ECFD-2294-4980-AA70-E7AD15A117C5}" dt="2024-05-19T04:30:46.232" v="116" actId="164"/>
          <ac:grpSpMkLst>
            <pc:docMk/>
            <pc:sldMk cId="4116909672" sldId="274"/>
            <ac:grpSpMk id="14" creationId="{1857EA4A-7352-23E4-CA9B-40EB020A2483}"/>
          </ac:grpSpMkLst>
        </pc:grpChg>
      </pc:sldChg>
      <pc:sldChg chg="del">
        <pc:chgData name="Preti Sherine" userId="8cb358bc01476348" providerId="LiveId" clId="{3EB2ECFD-2294-4980-AA70-E7AD15A117C5}" dt="2024-05-19T09:41:26.317" v="4041" actId="2696"/>
        <pc:sldMkLst>
          <pc:docMk/>
          <pc:sldMk cId="1629376968" sldId="275"/>
        </pc:sldMkLst>
      </pc:sldChg>
      <pc:sldChg chg="del">
        <pc:chgData name="Preti Sherine" userId="8cb358bc01476348" providerId="LiveId" clId="{3EB2ECFD-2294-4980-AA70-E7AD15A117C5}" dt="2024-05-19T06:49:53.934" v="2024" actId="2696"/>
        <pc:sldMkLst>
          <pc:docMk/>
          <pc:sldMk cId="3228124613" sldId="276"/>
        </pc:sldMkLst>
      </pc:sldChg>
      <pc:sldChg chg="del">
        <pc:chgData name="Preti Sherine" userId="8cb358bc01476348" providerId="LiveId" clId="{3EB2ECFD-2294-4980-AA70-E7AD15A117C5}" dt="2024-05-19T06:49:24.290" v="2022" actId="2696"/>
        <pc:sldMkLst>
          <pc:docMk/>
          <pc:sldMk cId="2701863555" sldId="277"/>
        </pc:sldMkLst>
      </pc:sldChg>
      <pc:sldChg chg="del">
        <pc:chgData name="Preti Sherine" userId="8cb358bc01476348" providerId="LiveId" clId="{3EB2ECFD-2294-4980-AA70-E7AD15A117C5}" dt="2024-05-19T04:46:06.904" v="410" actId="47"/>
        <pc:sldMkLst>
          <pc:docMk/>
          <pc:sldMk cId="2247526473" sldId="278"/>
        </pc:sldMkLst>
      </pc:sldChg>
      <pc:sldChg chg="addSp delSp modSp new mod ord setBg modAnim">
        <pc:chgData name="Preti Sherine" userId="8cb358bc01476348" providerId="LiveId" clId="{3EB2ECFD-2294-4980-AA70-E7AD15A117C5}" dt="2024-05-19T11:09:17.051" v="5375" actId="20577"/>
        <pc:sldMkLst>
          <pc:docMk/>
          <pc:sldMk cId="520765389" sldId="279"/>
        </pc:sldMkLst>
        <pc:spChg chg="add mod">
          <ac:chgData name="Preti Sherine" userId="8cb358bc01476348" providerId="LiveId" clId="{3EB2ECFD-2294-4980-AA70-E7AD15A117C5}" dt="2024-05-19T04:34:43.379" v="179" actId="207"/>
          <ac:spMkLst>
            <pc:docMk/>
            <pc:sldMk cId="520765389" sldId="279"/>
            <ac:spMk id="2" creationId="{B20272D3-8396-0F16-99B7-26692C26A443}"/>
          </ac:spMkLst>
        </pc:spChg>
        <pc:spChg chg="add mod">
          <ac:chgData name="Preti Sherine" userId="8cb358bc01476348" providerId="LiveId" clId="{3EB2ECFD-2294-4980-AA70-E7AD15A117C5}" dt="2024-05-19T04:34:43.379" v="179" actId="207"/>
          <ac:spMkLst>
            <pc:docMk/>
            <pc:sldMk cId="520765389" sldId="279"/>
            <ac:spMk id="3" creationId="{80DE2169-1C89-2451-9B0D-1CD633BBF43D}"/>
          </ac:spMkLst>
        </pc:spChg>
        <pc:spChg chg="add mod">
          <ac:chgData name="Preti Sherine" userId="8cb358bc01476348" providerId="LiveId" clId="{3EB2ECFD-2294-4980-AA70-E7AD15A117C5}" dt="2024-05-19T04:34:43.379" v="179" actId="207"/>
          <ac:spMkLst>
            <pc:docMk/>
            <pc:sldMk cId="520765389" sldId="279"/>
            <ac:spMk id="4" creationId="{585956E2-FFBB-B822-3D2F-A7F451109F66}"/>
          </ac:spMkLst>
        </pc:spChg>
        <pc:spChg chg="add del mod ord">
          <ac:chgData name="Preti Sherine" userId="8cb358bc01476348" providerId="LiveId" clId="{3EB2ECFD-2294-4980-AA70-E7AD15A117C5}" dt="2024-05-19T04:35:54.957" v="187" actId="21"/>
          <ac:spMkLst>
            <pc:docMk/>
            <pc:sldMk cId="520765389" sldId="279"/>
            <ac:spMk id="6" creationId="{9B798991-99FF-974F-4C7F-B4017916E039}"/>
          </ac:spMkLst>
        </pc:spChg>
        <pc:spChg chg="add mod">
          <ac:chgData name="Preti Sherine" userId="8cb358bc01476348" providerId="LiveId" clId="{3EB2ECFD-2294-4980-AA70-E7AD15A117C5}" dt="2024-05-19T04:41:33.384" v="373" actId="164"/>
          <ac:spMkLst>
            <pc:docMk/>
            <pc:sldMk cId="520765389" sldId="279"/>
            <ac:spMk id="7" creationId="{A5133CA3-E806-7D75-A583-18E931F3C687}"/>
          </ac:spMkLst>
        </pc:spChg>
        <pc:spChg chg="add del mod">
          <ac:chgData name="Preti Sherine" userId="8cb358bc01476348" providerId="LiveId" clId="{3EB2ECFD-2294-4980-AA70-E7AD15A117C5}" dt="2024-05-19T04:37:23.029" v="222" actId="21"/>
          <ac:spMkLst>
            <pc:docMk/>
            <pc:sldMk cId="520765389" sldId="279"/>
            <ac:spMk id="8" creationId="{76A2C6EF-14BF-8727-BC5D-6BEB0B1A7D95}"/>
          </ac:spMkLst>
        </pc:spChg>
        <pc:spChg chg="add mod">
          <ac:chgData name="Preti Sherine" userId="8cb358bc01476348" providerId="LiveId" clId="{3EB2ECFD-2294-4980-AA70-E7AD15A117C5}" dt="2024-05-19T11:09:17.051" v="5375" actId="20577"/>
          <ac:spMkLst>
            <pc:docMk/>
            <pc:sldMk cId="520765389" sldId="279"/>
            <ac:spMk id="9" creationId="{28ED6399-1C48-F73B-038F-5FDEE5A137A8}"/>
          </ac:spMkLst>
        </pc:spChg>
        <pc:spChg chg="add mod">
          <ac:chgData name="Preti Sherine" userId="8cb358bc01476348" providerId="LiveId" clId="{3EB2ECFD-2294-4980-AA70-E7AD15A117C5}" dt="2024-05-19T04:41:33.384" v="373" actId="164"/>
          <ac:spMkLst>
            <pc:docMk/>
            <pc:sldMk cId="520765389" sldId="279"/>
            <ac:spMk id="10" creationId="{4B41498D-F618-E119-DC1D-4A57EDE270F3}"/>
          </ac:spMkLst>
        </pc:spChg>
        <pc:spChg chg="add mod">
          <ac:chgData name="Preti Sherine" userId="8cb358bc01476348" providerId="LiveId" clId="{3EB2ECFD-2294-4980-AA70-E7AD15A117C5}" dt="2024-05-19T04:41:33.384" v="373" actId="164"/>
          <ac:spMkLst>
            <pc:docMk/>
            <pc:sldMk cId="520765389" sldId="279"/>
            <ac:spMk id="11" creationId="{962A51F3-E702-1463-93FF-75E859D6B0E9}"/>
          </ac:spMkLst>
        </pc:spChg>
        <pc:spChg chg="add mod">
          <ac:chgData name="Preti Sherine" userId="8cb358bc01476348" providerId="LiveId" clId="{3EB2ECFD-2294-4980-AA70-E7AD15A117C5}" dt="2024-05-19T04:41:33.384" v="373" actId="164"/>
          <ac:spMkLst>
            <pc:docMk/>
            <pc:sldMk cId="520765389" sldId="279"/>
            <ac:spMk id="12" creationId="{DE7E8F99-0AF9-5E6F-E31B-98831C3B4F83}"/>
          </ac:spMkLst>
        </pc:spChg>
        <pc:grpChg chg="add mod">
          <ac:chgData name="Preti Sherine" userId="8cb358bc01476348" providerId="LiveId" clId="{3EB2ECFD-2294-4980-AA70-E7AD15A117C5}" dt="2024-05-19T04:34:43.379" v="179" actId="207"/>
          <ac:grpSpMkLst>
            <pc:docMk/>
            <pc:sldMk cId="520765389" sldId="279"/>
            <ac:grpSpMk id="5" creationId="{01FACB9F-6FD1-3DEC-8E31-02BDC3FFC6AC}"/>
          </ac:grpSpMkLst>
        </pc:grpChg>
        <pc:grpChg chg="add mod">
          <ac:chgData name="Preti Sherine" userId="8cb358bc01476348" providerId="LiveId" clId="{3EB2ECFD-2294-4980-AA70-E7AD15A117C5}" dt="2024-05-19T04:41:33.384" v="373" actId="164"/>
          <ac:grpSpMkLst>
            <pc:docMk/>
            <pc:sldMk cId="520765389" sldId="279"/>
            <ac:grpSpMk id="13" creationId="{6A58B2AA-4D42-F858-ACB8-1D36975FB338}"/>
          </ac:grpSpMkLst>
        </pc:grpChg>
      </pc:sldChg>
      <pc:sldChg chg="new del">
        <pc:chgData name="Preti Sherine" userId="8cb358bc01476348" providerId="LiveId" clId="{3EB2ECFD-2294-4980-AA70-E7AD15A117C5}" dt="2024-05-02T04:19:04.998" v="1" actId="2696"/>
        <pc:sldMkLst>
          <pc:docMk/>
          <pc:sldMk cId="1292699714" sldId="279"/>
        </pc:sldMkLst>
      </pc:sldChg>
      <pc:sldChg chg="new del">
        <pc:chgData name="Preti Sherine" userId="8cb358bc01476348" providerId="LiveId" clId="{3EB2ECFD-2294-4980-AA70-E7AD15A117C5}" dt="2024-05-03T16:52:31.694" v="5" actId="2696"/>
        <pc:sldMkLst>
          <pc:docMk/>
          <pc:sldMk cId="2092821155" sldId="279"/>
        </pc:sldMkLst>
      </pc:sldChg>
      <pc:sldChg chg="new del">
        <pc:chgData name="Preti Sherine" userId="8cb358bc01476348" providerId="LiveId" clId="{3EB2ECFD-2294-4980-AA70-E7AD15A117C5}" dt="2024-05-02T05:42:51.705" v="3" actId="2696"/>
        <pc:sldMkLst>
          <pc:docMk/>
          <pc:sldMk cId="2740734208" sldId="279"/>
        </pc:sldMkLst>
      </pc:sldChg>
      <pc:sldChg chg="del">
        <pc:chgData name="Preti Sherine" userId="8cb358bc01476348" providerId="LiveId" clId="{3EB2ECFD-2294-4980-AA70-E7AD15A117C5}" dt="2024-05-19T04:46:33.899" v="411" actId="2696"/>
        <pc:sldMkLst>
          <pc:docMk/>
          <pc:sldMk cId="3830399739" sldId="280"/>
        </pc:sldMkLst>
      </pc:sldChg>
      <pc:sldChg chg="modSp add mod">
        <pc:chgData name="Preti Sherine" userId="8cb358bc01476348" providerId="LiveId" clId="{3EB2ECFD-2294-4980-AA70-E7AD15A117C5}" dt="2024-05-19T05:05:12.151" v="1399" actId="14100"/>
        <pc:sldMkLst>
          <pc:docMk/>
          <pc:sldMk cId="3901251723" sldId="280"/>
        </pc:sldMkLst>
        <pc:spChg chg="mod">
          <ac:chgData name="Preti Sherine" userId="8cb358bc01476348" providerId="LiveId" clId="{3EB2ECFD-2294-4980-AA70-E7AD15A117C5}" dt="2024-05-19T05:04:47.679" v="1394" actId="1076"/>
          <ac:spMkLst>
            <pc:docMk/>
            <pc:sldMk cId="3901251723" sldId="280"/>
            <ac:spMk id="7" creationId="{C3B27CCA-C2AD-A9F9-AB97-D373E786D79F}"/>
          </ac:spMkLst>
        </pc:spChg>
        <pc:spChg chg="mod">
          <ac:chgData name="Preti Sherine" userId="8cb358bc01476348" providerId="LiveId" clId="{3EB2ECFD-2294-4980-AA70-E7AD15A117C5}" dt="2024-05-19T05:04:50.347" v="1395" actId="1076"/>
          <ac:spMkLst>
            <pc:docMk/>
            <pc:sldMk cId="3901251723" sldId="280"/>
            <ac:spMk id="9" creationId="{D16F1792-DF29-A612-9686-A62EFE574ED5}"/>
          </ac:spMkLst>
        </pc:spChg>
        <pc:picChg chg="mod">
          <ac:chgData name="Preti Sherine" userId="8cb358bc01476348" providerId="LiveId" clId="{3EB2ECFD-2294-4980-AA70-E7AD15A117C5}" dt="2024-05-19T05:05:12.151" v="1399" actId="14100"/>
          <ac:picMkLst>
            <pc:docMk/>
            <pc:sldMk cId="3901251723" sldId="280"/>
            <ac:picMk id="3" creationId="{4CA017A7-82B8-5135-DD8C-859FEC724B3B}"/>
          </ac:picMkLst>
        </pc:picChg>
      </pc:sldChg>
      <pc:sldChg chg="modSp add mod ord">
        <pc:chgData name="Preti Sherine" userId="8cb358bc01476348" providerId="LiveId" clId="{3EB2ECFD-2294-4980-AA70-E7AD15A117C5}" dt="2024-05-19T05:25:52.936" v="1540" actId="12788"/>
        <pc:sldMkLst>
          <pc:docMk/>
          <pc:sldMk cId="378747784" sldId="281"/>
        </pc:sldMkLst>
        <pc:spChg chg="mod">
          <ac:chgData name="Preti Sherine" userId="8cb358bc01476348" providerId="LiveId" clId="{3EB2ECFD-2294-4980-AA70-E7AD15A117C5}" dt="2024-05-19T05:25:45.979" v="1538" actId="12788"/>
          <ac:spMkLst>
            <pc:docMk/>
            <pc:sldMk cId="378747784" sldId="281"/>
            <ac:spMk id="7" creationId="{C3B27CCA-C2AD-A9F9-AB97-D373E786D79F}"/>
          </ac:spMkLst>
        </pc:spChg>
        <pc:spChg chg="mod">
          <ac:chgData name="Preti Sherine" userId="8cb358bc01476348" providerId="LiveId" clId="{3EB2ECFD-2294-4980-AA70-E7AD15A117C5}" dt="2024-05-19T05:25:52.936" v="1540" actId="12788"/>
          <ac:spMkLst>
            <pc:docMk/>
            <pc:sldMk cId="378747784" sldId="281"/>
            <ac:spMk id="9" creationId="{D16F1792-DF29-A612-9686-A62EFE574ED5}"/>
          </ac:spMkLst>
        </pc:spChg>
      </pc:sldChg>
      <pc:sldChg chg="modSp add mod">
        <pc:chgData name="Preti Sherine" userId="8cb358bc01476348" providerId="LiveId" clId="{3EB2ECFD-2294-4980-AA70-E7AD15A117C5}" dt="2024-05-19T05:27:08.290" v="1549" actId="1076"/>
        <pc:sldMkLst>
          <pc:docMk/>
          <pc:sldMk cId="3698714858" sldId="282"/>
        </pc:sldMkLst>
        <pc:spChg chg="mod">
          <ac:chgData name="Preti Sherine" userId="8cb358bc01476348" providerId="LiveId" clId="{3EB2ECFD-2294-4980-AA70-E7AD15A117C5}" dt="2024-05-19T05:27:08.290" v="1549" actId="1076"/>
          <ac:spMkLst>
            <pc:docMk/>
            <pc:sldMk cId="3698714858" sldId="282"/>
            <ac:spMk id="7" creationId="{C3B27CCA-C2AD-A9F9-AB97-D373E786D79F}"/>
          </ac:spMkLst>
        </pc:spChg>
        <pc:spChg chg="mod">
          <ac:chgData name="Preti Sherine" userId="8cb358bc01476348" providerId="LiveId" clId="{3EB2ECFD-2294-4980-AA70-E7AD15A117C5}" dt="2024-05-19T05:26:08.137" v="1543" actId="1076"/>
          <ac:spMkLst>
            <pc:docMk/>
            <pc:sldMk cId="3698714858" sldId="282"/>
            <ac:spMk id="9" creationId="{D16F1792-DF29-A612-9686-A62EFE574ED5}"/>
          </ac:spMkLst>
        </pc:spChg>
        <pc:picChg chg="mod">
          <ac:chgData name="Preti Sherine" userId="8cb358bc01476348" providerId="LiveId" clId="{3EB2ECFD-2294-4980-AA70-E7AD15A117C5}" dt="2024-05-19T05:26:24.413" v="1548" actId="14100"/>
          <ac:picMkLst>
            <pc:docMk/>
            <pc:sldMk cId="3698714858" sldId="282"/>
            <ac:picMk id="3" creationId="{4CA017A7-82B8-5135-DD8C-859FEC724B3B}"/>
          </ac:picMkLst>
        </pc:picChg>
      </pc:sldChg>
      <pc:sldChg chg="modSp add mod ord">
        <pc:chgData name="Preti Sherine" userId="8cb358bc01476348" providerId="LiveId" clId="{3EB2ECFD-2294-4980-AA70-E7AD15A117C5}" dt="2024-05-19T06:46:47.746" v="2013" actId="12788"/>
        <pc:sldMkLst>
          <pc:docMk/>
          <pc:sldMk cId="3404269794" sldId="283"/>
        </pc:sldMkLst>
        <pc:spChg chg="mod">
          <ac:chgData name="Preti Sherine" userId="8cb358bc01476348" providerId="LiveId" clId="{3EB2ECFD-2294-4980-AA70-E7AD15A117C5}" dt="2024-05-19T06:46:47.746" v="2013" actId="12788"/>
          <ac:spMkLst>
            <pc:docMk/>
            <pc:sldMk cId="3404269794" sldId="283"/>
            <ac:spMk id="7" creationId="{C3B27CCA-C2AD-A9F9-AB97-D373E786D79F}"/>
          </ac:spMkLst>
        </pc:spChg>
        <pc:spChg chg="mod">
          <ac:chgData name="Preti Sherine" userId="8cb358bc01476348" providerId="LiveId" clId="{3EB2ECFD-2294-4980-AA70-E7AD15A117C5}" dt="2024-05-19T06:46:29.778" v="2011" actId="12789"/>
          <ac:spMkLst>
            <pc:docMk/>
            <pc:sldMk cId="3404269794" sldId="283"/>
            <ac:spMk id="9" creationId="{D16F1792-DF29-A612-9686-A62EFE574ED5}"/>
          </ac:spMkLst>
        </pc:spChg>
      </pc:sldChg>
      <pc:sldChg chg="modSp add mod">
        <pc:chgData name="Preti Sherine" userId="8cb358bc01476348" providerId="LiveId" clId="{3EB2ECFD-2294-4980-AA70-E7AD15A117C5}" dt="2024-05-19T06:47:20.628" v="2020" actId="14100"/>
        <pc:sldMkLst>
          <pc:docMk/>
          <pc:sldMk cId="1319223441" sldId="284"/>
        </pc:sldMkLst>
        <pc:spChg chg="mod">
          <ac:chgData name="Preti Sherine" userId="8cb358bc01476348" providerId="LiveId" clId="{3EB2ECFD-2294-4980-AA70-E7AD15A117C5}" dt="2024-05-19T06:46:59.413" v="2015" actId="1076"/>
          <ac:spMkLst>
            <pc:docMk/>
            <pc:sldMk cId="1319223441" sldId="284"/>
            <ac:spMk id="7" creationId="{C3B27CCA-C2AD-A9F9-AB97-D373E786D79F}"/>
          </ac:spMkLst>
        </pc:spChg>
        <pc:spChg chg="mod">
          <ac:chgData name="Preti Sherine" userId="8cb358bc01476348" providerId="LiveId" clId="{3EB2ECFD-2294-4980-AA70-E7AD15A117C5}" dt="2024-05-19T06:47:04.223" v="2016" actId="1076"/>
          <ac:spMkLst>
            <pc:docMk/>
            <pc:sldMk cId="1319223441" sldId="284"/>
            <ac:spMk id="9" creationId="{D16F1792-DF29-A612-9686-A62EFE574ED5}"/>
          </ac:spMkLst>
        </pc:spChg>
        <pc:picChg chg="mod">
          <ac:chgData name="Preti Sherine" userId="8cb358bc01476348" providerId="LiveId" clId="{3EB2ECFD-2294-4980-AA70-E7AD15A117C5}" dt="2024-05-19T06:47:20.628" v="2020" actId="14100"/>
          <ac:picMkLst>
            <pc:docMk/>
            <pc:sldMk cId="1319223441" sldId="284"/>
            <ac:picMk id="3" creationId="{4CA017A7-82B8-5135-DD8C-859FEC724B3B}"/>
          </ac:picMkLst>
        </pc:picChg>
      </pc:sldChg>
      <pc:sldChg chg="addSp delSp modSp new mod ord modTransition">
        <pc:chgData name="Preti Sherine" userId="8cb358bc01476348" providerId="LiveId" clId="{3EB2ECFD-2294-4980-AA70-E7AD15A117C5}" dt="2024-05-19T11:12:32.552" v="5409" actId="21"/>
        <pc:sldMkLst>
          <pc:docMk/>
          <pc:sldMk cId="2107582081" sldId="285"/>
        </pc:sldMkLst>
        <pc:spChg chg="add mod ord">
          <ac:chgData name="Preti Sherine" userId="8cb358bc01476348" providerId="LiveId" clId="{3EB2ECFD-2294-4980-AA70-E7AD15A117C5}" dt="2024-05-19T08:11:38.184" v="2666" actId="166"/>
          <ac:spMkLst>
            <pc:docMk/>
            <pc:sldMk cId="2107582081" sldId="285"/>
            <ac:spMk id="2" creationId="{3EDD8B09-3B4C-DFC8-D996-395177F1B100}"/>
          </ac:spMkLst>
        </pc:spChg>
        <pc:spChg chg="add mod">
          <ac:chgData name="Preti Sherine" userId="8cb358bc01476348" providerId="LiveId" clId="{3EB2ECFD-2294-4980-AA70-E7AD15A117C5}" dt="2024-05-19T08:08:25.392" v="2653" actId="1076"/>
          <ac:spMkLst>
            <pc:docMk/>
            <pc:sldMk cId="2107582081" sldId="285"/>
            <ac:spMk id="3" creationId="{27BF4287-2600-01C1-72A6-FD7D6FB149F7}"/>
          </ac:spMkLst>
        </pc:spChg>
        <pc:spChg chg="add mod">
          <ac:chgData name="Preti Sherine" userId="8cb358bc01476348" providerId="LiveId" clId="{3EB2ECFD-2294-4980-AA70-E7AD15A117C5}" dt="2024-05-19T08:07:24.900" v="2650" actId="164"/>
          <ac:spMkLst>
            <pc:docMk/>
            <pc:sldMk cId="2107582081" sldId="285"/>
            <ac:spMk id="4" creationId="{00178B6F-E8D1-018E-3AD1-B5B29410877D}"/>
          </ac:spMkLst>
        </pc:spChg>
        <pc:spChg chg="add mod">
          <ac:chgData name="Preti Sherine" userId="8cb358bc01476348" providerId="LiveId" clId="{3EB2ECFD-2294-4980-AA70-E7AD15A117C5}" dt="2024-05-19T08:07:11.262" v="2648" actId="164"/>
          <ac:spMkLst>
            <pc:docMk/>
            <pc:sldMk cId="2107582081" sldId="285"/>
            <ac:spMk id="5" creationId="{A3AA1070-4813-A921-52DA-DE869214E094}"/>
          </ac:spMkLst>
        </pc:spChg>
        <pc:spChg chg="add mod">
          <ac:chgData name="Preti Sherine" userId="8cb358bc01476348" providerId="LiveId" clId="{3EB2ECFD-2294-4980-AA70-E7AD15A117C5}" dt="2024-05-19T09:13:54.237" v="3587" actId="255"/>
          <ac:spMkLst>
            <pc:docMk/>
            <pc:sldMk cId="2107582081" sldId="285"/>
            <ac:spMk id="6" creationId="{1D6550C9-51E5-F603-24B8-199941FE65B2}"/>
          </ac:spMkLst>
        </pc:spChg>
        <pc:spChg chg="add mod">
          <ac:chgData name="Preti Sherine" userId="8cb358bc01476348" providerId="LiveId" clId="{3EB2ECFD-2294-4980-AA70-E7AD15A117C5}" dt="2024-05-19T08:07:22.506" v="2649" actId="164"/>
          <ac:spMkLst>
            <pc:docMk/>
            <pc:sldMk cId="2107582081" sldId="285"/>
            <ac:spMk id="7" creationId="{766C7512-B7CC-6573-CAB5-848A41FDD457}"/>
          </ac:spMkLst>
        </pc:spChg>
        <pc:spChg chg="add mod">
          <ac:chgData name="Preti Sherine" userId="8cb358bc01476348" providerId="LiveId" clId="{3EB2ECFD-2294-4980-AA70-E7AD15A117C5}" dt="2024-05-19T08:07:01.861" v="2647" actId="164"/>
          <ac:spMkLst>
            <pc:docMk/>
            <pc:sldMk cId="2107582081" sldId="285"/>
            <ac:spMk id="8" creationId="{74DB5724-C533-C0A1-B742-FC5FC468EEBA}"/>
          </ac:spMkLst>
        </pc:spChg>
        <pc:spChg chg="add mod">
          <ac:chgData name="Preti Sherine" userId="8cb358bc01476348" providerId="LiveId" clId="{3EB2ECFD-2294-4980-AA70-E7AD15A117C5}" dt="2024-05-19T08:07:39.127" v="2651" actId="164"/>
          <ac:spMkLst>
            <pc:docMk/>
            <pc:sldMk cId="2107582081" sldId="285"/>
            <ac:spMk id="9" creationId="{9B6DCDD3-48AD-47FF-22D7-21302A77120B}"/>
          </ac:spMkLst>
        </pc:spChg>
        <pc:spChg chg="add mod">
          <ac:chgData name="Preti Sherine" userId="8cb358bc01476348" providerId="LiveId" clId="{3EB2ECFD-2294-4980-AA70-E7AD15A117C5}" dt="2024-05-19T08:07:39.127" v="2651" actId="164"/>
          <ac:spMkLst>
            <pc:docMk/>
            <pc:sldMk cId="2107582081" sldId="285"/>
            <ac:spMk id="10" creationId="{1B5A7BE1-86EF-E4D0-66B8-A1CB9DFBBBC4}"/>
          </ac:spMkLst>
        </pc:spChg>
        <pc:spChg chg="add mod">
          <ac:chgData name="Preti Sherine" userId="8cb358bc01476348" providerId="LiveId" clId="{3EB2ECFD-2294-4980-AA70-E7AD15A117C5}" dt="2024-05-19T08:07:39.127" v="2651" actId="164"/>
          <ac:spMkLst>
            <pc:docMk/>
            <pc:sldMk cId="2107582081" sldId="285"/>
            <ac:spMk id="11" creationId="{3FB1537D-4108-AC23-9C25-66488DCEF7FF}"/>
          </ac:spMkLst>
        </pc:spChg>
        <pc:spChg chg="add mod">
          <ac:chgData name="Preti Sherine" userId="8cb358bc01476348" providerId="LiveId" clId="{3EB2ECFD-2294-4980-AA70-E7AD15A117C5}" dt="2024-05-19T08:07:39.127" v="2651" actId="164"/>
          <ac:spMkLst>
            <pc:docMk/>
            <pc:sldMk cId="2107582081" sldId="285"/>
            <ac:spMk id="12" creationId="{0D99E013-3204-C364-9563-CDCF309CA203}"/>
          </ac:spMkLst>
        </pc:spChg>
        <pc:spChg chg="add mod">
          <ac:chgData name="Preti Sherine" userId="8cb358bc01476348" providerId="LiveId" clId="{3EB2ECFD-2294-4980-AA70-E7AD15A117C5}" dt="2024-05-19T08:07:22.506" v="2649" actId="164"/>
          <ac:spMkLst>
            <pc:docMk/>
            <pc:sldMk cId="2107582081" sldId="285"/>
            <ac:spMk id="13" creationId="{FDFC6874-D101-A242-D86D-D448FF9A2403}"/>
          </ac:spMkLst>
        </pc:spChg>
        <pc:spChg chg="add mod">
          <ac:chgData name="Preti Sherine" userId="8cb358bc01476348" providerId="LiveId" clId="{3EB2ECFD-2294-4980-AA70-E7AD15A117C5}" dt="2024-05-19T08:07:22.506" v="2649" actId="164"/>
          <ac:spMkLst>
            <pc:docMk/>
            <pc:sldMk cId="2107582081" sldId="285"/>
            <ac:spMk id="14" creationId="{BDA8AFF3-4648-ABF9-24E3-73D7D0F07EA7}"/>
          </ac:spMkLst>
        </pc:spChg>
        <pc:spChg chg="add mod">
          <ac:chgData name="Preti Sherine" userId="8cb358bc01476348" providerId="LiveId" clId="{3EB2ECFD-2294-4980-AA70-E7AD15A117C5}" dt="2024-05-19T08:07:22.506" v="2649" actId="164"/>
          <ac:spMkLst>
            <pc:docMk/>
            <pc:sldMk cId="2107582081" sldId="285"/>
            <ac:spMk id="15" creationId="{6F8CB548-1101-0D58-968D-AC0FA1248330}"/>
          </ac:spMkLst>
        </pc:spChg>
        <pc:spChg chg="add mod">
          <ac:chgData name="Preti Sherine" userId="8cb358bc01476348" providerId="LiveId" clId="{3EB2ECFD-2294-4980-AA70-E7AD15A117C5}" dt="2024-05-19T08:07:22.506" v="2649" actId="164"/>
          <ac:spMkLst>
            <pc:docMk/>
            <pc:sldMk cId="2107582081" sldId="285"/>
            <ac:spMk id="16" creationId="{72971320-D2A1-1AD8-4C0C-C07DDF07B4A7}"/>
          </ac:spMkLst>
        </pc:spChg>
        <pc:spChg chg="add del mod">
          <ac:chgData name="Preti Sherine" userId="8cb358bc01476348" providerId="LiveId" clId="{3EB2ECFD-2294-4980-AA70-E7AD15A117C5}" dt="2024-05-19T08:04:03.109" v="2593" actId="478"/>
          <ac:spMkLst>
            <pc:docMk/>
            <pc:sldMk cId="2107582081" sldId="285"/>
            <ac:spMk id="17" creationId="{66614F2C-B4AF-BBC2-F9A4-926A22E9E5E7}"/>
          </ac:spMkLst>
        </pc:spChg>
        <pc:spChg chg="add mod">
          <ac:chgData name="Preti Sherine" userId="8cb358bc01476348" providerId="LiveId" clId="{3EB2ECFD-2294-4980-AA70-E7AD15A117C5}" dt="2024-05-19T08:07:01.861" v="2647" actId="164"/>
          <ac:spMkLst>
            <pc:docMk/>
            <pc:sldMk cId="2107582081" sldId="285"/>
            <ac:spMk id="18" creationId="{ECAE45C7-23B0-5A1D-B49E-32FAC6714541}"/>
          </ac:spMkLst>
        </pc:spChg>
        <pc:spChg chg="add mod">
          <ac:chgData name="Preti Sherine" userId="8cb358bc01476348" providerId="LiveId" clId="{3EB2ECFD-2294-4980-AA70-E7AD15A117C5}" dt="2024-05-19T08:07:01.861" v="2647" actId="164"/>
          <ac:spMkLst>
            <pc:docMk/>
            <pc:sldMk cId="2107582081" sldId="285"/>
            <ac:spMk id="19" creationId="{51279CAB-55F9-CC39-15F9-BB87C03AB4B1}"/>
          </ac:spMkLst>
        </pc:spChg>
        <pc:spChg chg="add mod">
          <ac:chgData name="Preti Sherine" userId="8cb358bc01476348" providerId="LiveId" clId="{3EB2ECFD-2294-4980-AA70-E7AD15A117C5}" dt="2024-05-19T08:07:01.861" v="2647" actId="164"/>
          <ac:spMkLst>
            <pc:docMk/>
            <pc:sldMk cId="2107582081" sldId="285"/>
            <ac:spMk id="20" creationId="{6B124BD8-9066-EBD1-51C3-69F8B40ABEA4}"/>
          </ac:spMkLst>
        </pc:spChg>
        <pc:spChg chg="add mod">
          <ac:chgData name="Preti Sherine" userId="8cb358bc01476348" providerId="LiveId" clId="{3EB2ECFD-2294-4980-AA70-E7AD15A117C5}" dt="2024-05-19T08:07:01.861" v="2647" actId="164"/>
          <ac:spMkLst>
            <pc:docMk/>
            <pc:sldMk cId="2107582081" sldId="285"/>
            <ac:spMk id="21" creationId="{803C773C-2B7C-8278-6543-314714D00A99}"/>
          </ac:spMkLst>
        </pc:spChg>
        <pc:spChg chg="add mod">
          <ac:chgData name="Preti Sherine" userId="8cb358bc01476348" providerId="LiveId" clId="{3EB2ECFD-2294-4980-AA70-E7AD15A117C5}" dt="2024-05-19T08:06:52.827" v="2642" actId="571"/>
          <ac:spMkLst>
            <pc:docMk/>
            <pc:sldMk cId="2107582081" sldId="285"/>
            <ac:spMk id="26" creationId="{20D05CBF-A641-BED4-3883-B1C124FAFC6B}"/>
          </ac:spMkLst>
        </pc:spChg>
        <pc:spChg chg="add mod">
          <ac:chgData name="Preti Sherine" userId="8cb358bc01476348" providerId="LiveId" clId="{3EB2ECFD-2294-4980-AA70-E7AD15A117C5}" dt="2024-05-19T08:06:52.827" v="2642" actId="571"/>
          <ac:spMkLst>
            <pc:docMk/>
            <pc:sldMk cId="2107582081" sldId="285"/>
            <ac:spMk id="27" creationId="{FE743E3B-0AAB-634C-9B20-DFE174422662}"/>
          </ac:spMkLst>
        </pc:spChg>
        <pc:spChg chg="add mod">
          <ac:chgData name="Preti Sherine" userId="8cb358bc01476348" providerId="LiveId" clId="{3EB2ECFD-2294-4980-AA70-E7AD15A117C5}" dt="2024-05-19T08:06:52.827" v="2642" actId="571"/>
          <ac:spMkLst>
            <pc:docMk/>
            <pc:sldMk cId="2107582081" sldId="285"/>
            <ac:spMk id="28" creationId="{75E37416-89FE-753A-310D-EE24B4E9FC07}"/>
          </ac:spMkLst>
        </pc:spChg>
        <pc:spChg chg="add mod">
          <ac:chgData name="Preti Sherine" userId="8cb358bc01476348" providerId="LiveId" clId="{3EB2ECFD-2294-4980-AA70-E7AD15A117C5}" dt="2024-05-19T08:06:52.827" v="2642" actId="571"/>
          <ac:spMkLst>
            <pc:docMk/>
            <pc:sldMk cId="2107582081" sldId="285"/>
            <ac:spMk id="29" creationId="{646ABF1E-C622-375C-3B37-21BEE88BDBEE}"/>
          </ac:spMkLst>
        </pc:spChg>
        <pc:spChg chg="add mod">
          <ac:chgData name="Preti Sherine" userId="8cb358bc01476348" providerId="LiveId" clId="{3EB2ECFD-2294-4980-AA70-E7AD15A117C5}" dt="2024-05-19T08:06:52.827" v="2642" actId="571"/>
          <ac:spMkLst>
            <pc:docMk/>
            <pc:sldMk cId="2107582081" sldId="285"/>
            <ac:spMk id="30" creationId="{34CA4694-88A5-E954-DE4B-13873AA36DDF}"/>
          </ac:spMkLst>
        </pc:spChg>
        <pc:spChg chg="add mod">
          <ac:chgData name="Preti Sherine" userId="8cb358bc01476348" providerId="LiveId" clId="{3EB2ECFD-2294-4980-AA70-E7AD15A117C5}" dt="2024-05-19T11:11:28.124" v="5402" actId="1076"/>
          <ac:spMkLst>
            <pc:docMk/>
            <pc:sldMk cId="2107582081" sldId="285"/>
            <ac:spMk id="37" creationId="{BB49D0E3-D844-D1CB-C682-E4D4F5CF9196}"/>
          </ac:spMkLst>
        </pc:spChg>
        <pc:spChg chg="add del">
          <ac:chgData name="Preti Sherine" userId="8cb358bc01476348" providerId="LiveId" clId="{3EB2ECFD-2294-4980-AA70-E7AD15A117C5}" dt="2024-05-19T11:12:32.552" v="5409" actId="21"/>
          <ac:spMkLst>
            <pc:docMk/>
            <pc:sldMk cId="2107582081" sldId="285"/>
            <ac:spMk id="38" creationId="{24B58279-983D-AEE8-2317-75232E775FDA}"/>
          </ac:spMkLst>
        </pc:spChg>
        <pc:grpChg chg="add mod">
          <ac:chgData name="Preti Sherine" userId="8cb358bc01476348" providerId="LiveId" clId="{3EB2ECFD-2294-4980-AA70-E7AD15A117C5}" dt="2024-05-19T08:07:11.262" v="2648" actId="164"/>
          <ac:grpSpMkLst>
            <pc:docMk/>
            <pc:sldMk cId="2107582081" sldId="285"/>
            <ac:grpSpMk id="22" creationId="{9E2C373F-CEDA-FECB-827F-9DE0AB85D383}"/>
          </ac:grpSpMkLst>
        </pc:grpChg>
        <pc:grpChg chg="add mod">
          <ac:chgData name="Preti Sherine" userId="8cb358bc01476348" providerId="LiveId" clId="{3EB2ECFD-2294-4980-AA70-E7AD15A117C5}" dt="2024-05-19T08:07:01.861" v="2647" actId="164"/>
          <ac:grpSpMkLst>
            <pc:docMk/>
            <pc:sldMk cId="2107582081" sldId="285"/>
            <ac:grpSpMk id="23" creationId="{0FA36606-ABD9-CE78-02EB-03FFDDD3DDC5}"/>
          </ac:grpSpMkLst>
        </pc:grpChg>
        <pc:grpChg chg="add mod">
          <ac:chgData name="Preti Sherine" userId="8cb358bc01476348" providerId="LiveId" clId="{3EB2ECFD-2294-4980-AA70-E7AD15A117C5}" dt="2024-05-19T08:06:53.600" v="2644" actId="164"/>
          <ac:grpSpMkLst>
            <pc:docMk/>
            <pc:sldMk cId="2107582081" sldId="285"/>
            <ac:grpSpMk id="24" creationId="{8D4C5C9D-27E0-17C6-E83B-4BD9FFBE8395}"/>
          </ac:grpSpMkLst>
        </pc:grpChg>
        <pc:grpChg chg="add mod">
          <ac:chgData name="Preti Sherine" userId="8cb358bc01476348" providerId="LiveId" clId="{3EB2ECFD-2294-4980-AA70-E7AD15A117C5}" dt="2024-05-19T08:06:53.035" v="2643" actId="164"/>
          <ac:grpSpMkLst>
            <pc:docMk/>
            <pc:sldMk cId="2107582081" sldId="285"/>
            <ac:grpSpMk id="25" creationId="{2FD4723E-CB9E-9311-0E4C-D5DA348104F5}"/>
          </ac:grpSpMkLst>
        </pc:grpChg>
        <pc:grpChg chg="add mod">
          <ac:chgData name="Preti Sherine" userId="8cb358bc01476348" providerId="LiveId" clId="{3EB2ECFD-2294-4980-AA70-E7AD15A117C5}" dt="2024-05-19T08:11:08.276" v="2665" actId="164"/>
          <ac:grpSpMkLst>
            <pc:docMk/>
            <pc:sldMk cId="2107582081" sldId="285"/>
            <ac:grpSpMk id="31" creationId="{02ECEF1C-E89C-2F52-0328-EE6E076017E0}"/>
          </ac:grpSpMkLst>
        </pc:grpChg>
        <pc:grpChg chg="add mod">
          <ac:chgData name="Preti Sherine" userId="8cb358bc01476348" providerId="LiveId" clId="{3EB2ECFD-2294-4980-AA70-E7AD15A117C5}" dt="2024-05-19T08:07:24.900" v="2650" actId="164"/>
          <ac:grpSpMkLst>
            <pc:docMk/>
            <pc:sldMk cId="2107582081" sldId="285"/>
            <ac:grpSpMk id="32" creationId="{3EDEDC22-B23D-E5D7-A85B-B82FDF9398E7}"/>
          </ac:grpSpMkLst>
        </pc:grpChg>
        <pc:grpChg chg="add mod">
          <ac:chgData name="Preti Sherine" userId="8cb358bc01476348" providerId="LiveId" clId="{3EB2ECFD-2294-4980-AA70-E7AD15A117C5}" dt="2024-05-19T08:11:08.276" v="2665" actId="164"/>
          <ac:grpSpMkLst>
            <pc:docMk/>
            <pc:sldMk cId="2107582081" sldId="285"/>
            <ac:grpSpMk id="33" creationId="{1D8DDB93-0D84-7398-F780-031BE89B45F0}"/>
          </ac:grpSpMkLst>
        </pc:grpChg>
        <pc:grpChg chg="add mod">
          <ac:chgData name="Preti Sherine" userId="8cb358bc01476348" providerId="LiveId" clId="{3EB2ECFD-2294-4980-AA70-E7AD15A117C5}" dt="2024-05-19T08:07:45.031" v="2652" actId="164"/>
          <ac:grpSpMkLst>
            <pc:docMk/>
            <pc:sldMk cId="2107582081" sldId="285"/>
            <ac:grpSpMk id="34" creationId="{3893C201-862D-6E8F-835D-778B526D9CC8}"/>
          </ac:grpSpMkLst>
        </pc:grpChg>
        <pc:grpChg chg="add mod">
          <ac:chgData name="Preti Sherine" userId="8cb358bc01476348" providerId="LiveId" clId="{3EB2ECFD-2294-4980-AA70-E7AD15A117C5}" dt="2024-05-19T08:11:08.276" v="2665" actId="164"/>
          <ac:grpSpMkLst>
            <pc:docMk/>
            <pc:sldMk cId="2107582081" sldId="285"/>
            <ac:grpSpMk id="35" creationId="{41AC7984-50DF-3E4C-05AD-E50F23715AE7}"/>
          </ac:grpSpMkLst>
        </pc:grpChg>
        <pc:grpChg chg="add mod">
          <ac:chgData name="Preti Sherine" userId="8cb358bc01476348" providerId="LiveId" clId="{3EB2ECFD-2294-4980-AA70-E7AD15A117C5}" dt="2024-05-19T08:11:08.276" v="2665" actId="164"/>
          <ac:grpSpMkLst>
            <pc:docMk/>
            <pc:sldMk cId="2107582081" sldId="285"/>
            <ac:grpSpMk id="36" creationId="{FAD2912A-5781-6C13-A3BE-B26CF3081175}"/>
          </ac:grpSpMkLst>
        </pc:grpChg>
      </pc:sldChg>
      <pc:sldChg chg="new del setBg">
        <pc:chgData name="Preti Sherine" userId="8cb358bc01476348" providerId="LiveId" clId="{3EB2ECFD-2294-4980-AA70-E7AD15A117C5}" dt="2024-05-19T07:38:05.144" v="2075" actId="2696"/>
        <pc:sldMkLst>
          <pc:docMk/>
          <pc:sldMk cId="3548423151" sldId="285"/>
        </pc:sldMkLst>
      </pc:sldChg>
      <pc:sldChg chg="modSp add del mod modTransition">
        <pc:chgData name="Preti Sherine" userId="8cb358bc01476348" providerId="LiveId" clId="{3EB2ECFD-2294-4980-AA70-E7AD15A117C5}" dt="2024-05-19T08:18:55.833" v="2774" actId="2696"/>
        <pc:sldMkLst>
          <pc:docMk/>
          <pc:sldMk cId="2118031851" sldId="286"/>
        </pc:sldMkLst>
        <pc:grpChg chg="mod">
          <ac:chgData name="Preti Sherine" userId="8cb358bc01476348" providerId="LiveId" clId="{3EB2ECFD-2294-4980-AA70-E7AD15A117C5}" dt="2024-05-19T08:12:15.149" v="2669" actId="1076"/>
          <ac:grpSpMkLst>
            <pc:docMk/>
            <pc:sldMk cId="2118031851" sldId="286"/>
            <ac:grpSpMk id="36" creationId="{FAD2912A-5781-6C13-A3BE-B26CF3081175}"/>
          </ac:grpSpMkLst>
        </pc:grpChg>
      </pc:sldChg>
      <pc:sldChg chg="addSp modSp new del">
        <pc:chgData name="Preti Sherine" userId="8cb358bc01476348" providerId="LiveId" clId="{3EB2ECFD-2294-4980-AA70-E7AD15A117C5}" dt="2024-05-19T07:40:25.573" v="2078" actId="2696"/>
        <pc:sldMkLst>
          <pc:docMk/>
          <pc:sldMk cId="3890045703" sldId="286"/>
        </pc:sldMkLst>
        <pc:spChg chg="add mod">
          <ac:chgData name="Preti Sherine" userId="8cb358bc01476348" providerId="LiveId" clId="{3EB2ECFD-2294-4980-AA70-E7AD15A117C5}" dt="2024-05-19T07:40:18.122" v="2077" actId="14100"/>
          <ac:spMkLst>
            <pc:docMk/>
            <pc:sldMk cId="3890045703" sldId="286"/>
            <ac:spMk id="2" creationId="{2F431F5A-1B47-AE01-FA06-0FC657986944}"/>
          </ac:spMkLst>
        </pc:spChg>
      </pc:sldChg>
      <pc:sldChg chg="modSp add del mod modTransition">
        <pc:chgData name="Preti Sherine" userId="8cb358bc01476348" providerId="LiveId" clId="{3EB2ECFD-2294-4980-AA70-E7AD15A117C5}" dt="2024-05-19T08:19:00.116" v="2775" actId="2696"/>
        <pc:sldMkLst>
          <pc:docMk/>
          <pc:sldMk cId="4070522390" sldId="287"/>
        </pc:sldMkLst>
        <pc:grpChg chg="mod">
          <ac:chgData name="Preti Sherine" userId="8cb358bc01476348" providerId="LiveId" clId="{3EB2ECFD-2294-4980-AA70-E7AD15A117C5}" dt="2024-05-19T08:12:28.562" v="2670" actId="1076"/>
          <ac:grpSpMkLst>
            <pc:docMk/>
            <pc:sldMk cId="4070522390" sldId="287"/>
            <ac:grpSpMk id="36" creationId="{FAD2912A-5781-6C13-A3BE-B26CF3081175}"/>
          </ac:grpSpMkLst>
        </pc:grpChg>
      </pc:sldChg>
      <pc:sldChg chg="modSp new mod ord modTransition setBg">
        <pc:chgData name="Preti Sherine" userId="8cb358bc01476348" providerId="LiveId" clId="{3EB2ECFD-2294-4980-AA70-E7AD15A117C5}" dt="2024-05-19T09:32:44.674" v="3782" actId="1076"/>
        <pc:sldMkLst>
          <pc:docMk/>
          <pc:sldMk cId="30441445" sldId="288"/>
        </pc:sldMkLst>
        <pc:spChg chg="mod">
          <ac:chgData name="Preti Sherine" userId="8cb358bc01476348" providerId="LiveId" clId="{3EB2ECFD-2294-4980-AA70-E7AD15A117C5}" dt="2024-05-19T09:32:44.674" v="3782" actId="1076"/>
          <ac:spMkLst>
            <pc:docMk/>
            <pc:sldMk cId="30441445" sldId="288"/>
            <ac:spMk id="2" creationId="{1F879AF5-0B5A-5A5D-943E-655954C286ED}"/>
          </ac:spMkLst>
        </pc:spChg>
      </pc:sldChg>
      <pc:sldChg chg="addSp delSp modSp add mod">
        <pc:chgData name="Preti Sherine" userId="8cb358bc01476348" providerId="LiveId" clId="{3EB2ECFD-2294-4980-AA70-E7AD15A117C5}" dt="2024-05-19T11:13:19.971" v="5435" actId="1076"/>
        <pc:sldMkLst>
          <pc:docMk/>
          <pc:sldMk cId="3216216722" sldId="289"/>
        </pc:sldMkLst>
        <pc:spChg chg="mod">
          <ac:chgData name="Preti Sherine" userId="8cb358bc01476348" providerId="LiveId" clId="{3EB2ECFD-2294-4980-AA70-E7AD15A117C5}" dt="2024-05-19T09:13:44.081" v="3586" actId="255"/>
          <ac:spMkLst>
            <pc:docMk/>
            <pc:sldMk cId="3216216722" sldId="289"/>
            <ac:spMk id="7" creationId="{766C7512-B7CC-6573-CAB5-848A41FDD457}"/>
          </ac:spMkLst>
        </pc:spChg>
        <pc:spChg chg="add del mod">
          <ac:chgData name="Preti Sherine" userId="8cb358bc01476348" providerId="LiveId" clId="{3EB2ECFD-2294-4980-AA70-E7AD15A117C5}" dt="2024-05-19T11:11:52.948" v="5407"/>
          <ac:spMkLst>
            <pc:docMk/>
            <pc:sldMk cId="3216216722" sldId="289"/>
            <ac:spMk id="17" creationId="{D17C7C81-834A-B50B-1F81-00AD00B75D8B}"/>
          </ac:spMkLst>
        </pc:spChg>
        <pc:spChg chg="add del mod">
          <ac:chgData name="Preti Sherine" userId="8cb358bc01476348" providerId="LiveId" clId="{3EB2ECFD-2294-4980-AA70-E7AD15A117C5}" dt="2024-05-19T11:12:49.736" v="5415"/>
          <ac:spMkLst>
            <pc:docMk/>
            <pc:sldMk cId="3216216722" sldId="289"/>
            <ac:spMk id="23" creationId="{662DA4E3-0B08-C8BA-B09F-379AC1F76515}"/>
          </ac:spMkLst>
        </pc:spChg>
        <pc:spChg chg="add mod">
          <ac:chgData name="Preti Sherine" userId="8cb358bc01476348" providerId="LiveId" clId="{3EB2ECFD-2294-4980-AA70-E7AD15A117C5}" dt="2024-05-19T11:13:19.971" v="5435" actId="1076"/>
          <ac:spMkLst>
            <pc:docMk/>
            <pc:sldMk cId="3216216722" sldId="289"/>
            <ac:spMk id="24" creationId="{F0F03E98-F401-1C6A-5691-91D2E53BE77C}"/>
          </ac:spMkLst>
        </pc:spChg>
        <pc:grpChg chg="mod">
          <ac:chgData name="Preti Sherine" userId="8cb358bc01476348" providerId="LiveId" clId="{3EB2ECFD-2294-4980-AA70-E7AD15A117C5}" dt="2024-05-19T08:19:20.268" v="2778" actId="1076"/>
          <ac:grpSpMkLst>
            <pc:docMk/>
            <pc:sldMk cId="3216216722" sldId="289"/>
            <ac:grpSpMk id="36" creationId="{FAD2912A-5781-6C13-A3BE-B26CF3081175}"/>
          </ac:grpSpMkLst>
        </pc:grpChg>
      </pc:sldChg>
      <pc:sldChg chg="addSp modSp add mod">
        <pc:chgData name="Preti Sherine" userId="8cb358bc01476348" providerId="LiveId" clId="{3EB2ECFD-2294-4980-AA70-E7AD15A117C5}" dt="2024-05-19T11:14:08.927" v="5448" actId="1076"/>
        <pc:sldMkLst>
          <pc:docMk/>
          <pc:sldMk cId="3265895975" sldId="290"/>
        </pc:sldMkLst>
        <pc:spChg chg="mod">
          <ac:chgData name="Preti Sherine" userId="8cb358bc01476348" providerId="LiveId" clId="{3EB2ECFD-2294-4980-AA70-E7AD15A117C5}" dt="2024-05-19T11:13:51.105" v="5446" actId="1076"/>
          <ac:spMkLst>
            <pc:docMk/>
            <pc:sldMk cId="3265895975" sldId="290"/>
            <ac:spMk id="2" creationId="{3EDD8B09-3B4C-DFC8-D996-395177F1B100}"/>
          </ac:spMkLst>
        </pc:spChg>
        <pc:spChg chg="mod">
          <ac:chgData name="Preti Sherine" userId="8cb358bc01476348" providerId="LiveId" clId="{3EB2ECFD-2294-4980-AA70-E7AD15A117C5}" dt="2024-05-19T09:13:37.155" v="3585" actId="255"/>
          <ac:spMkLst>
            <pc:docMk/>
            <pc:sldMk cId="3265895975" sldId="290"/>
            <ac:spMk id="8" creationId="{74DB5724-C533-C0A1-B742-FC5FC468EEBA}"/>
          </ac:spMkLst>
        </pc:spChg>
        <pc:spChg chg="add mod">
          <ac:chgData name="Preti Sherine" userId="8cb358bc01476348" providerId="LiveId" clId="{3EB2ECFD-2294-4980-AA70-E7AD15A117C5}" dt="2024-05-19T11:14:08.927" v="5448" actId="1076"/>
          <ac:spMkLst>
            <pc:docMk/>
            <pc:sldMk cId="3265895975" sldId="290"/>
            <ac:spMk id="17" creationId="{42DFC133-F2AD-CC7C-0B6C-7CD349B38A24}"/>
          </ac:spMkLst>
        </pc:spChg>
        <pc:grpChg chg="mod">
          <ac:chgData name="Preti Sherine" userId="8cb358bc01476348" providerId="LiveId" clId="{3EB2ECFD-2294-4980-AA70-E7AD15A117C5}" dt="2024-05-19T08:19:29.712" v="2779" actId="1076"/>
          <ac:grpSpMkLst>
            <pc:docMk/>
            <pc:sldMk cId="3265895975" sldId="290"/>
            <ac:grpSpMk id="36" creationId="{FAD2912A-5781-6C13-A3BE-B26CF3081175}"/>
          </ac:grpSpMkLst>
        </pc:grpChg>
      </pc:sldChg>
      <pc:sldChg chg="addSp delSp modSp new mod ord modTransition">
        <pc:chgData name="Preti Sherine" userId="8cb358bc01476348" providerId="LiveId" clId="{3EB2ECFD-2294-4980-AA70-E7AD15A117C5}" dt="2024-05-19T11:15:32.324" v="5449" actId="11529"/>
        <pc:sldMkLst>
          <pc:docMk/>
          <pc:sldMk cId="3144687099" sldId="291"/>
        </pc:sldMkLst>
        <pc:spChg chg="add mod ord">
          <ac:chgData name="Preti Sherine" userId="8cb358bc01476348" providerId="LiveId" clId="{3EB2ECFD-2294-4980-AA70-E7AD15A117C5}" dt="2024-05-19T08:53:39.950" v="3426" actId="207"/>
          <ac:spMkLst>
            <pc:docMk/>
            <pc:sldMk cId="3144687099" sldId="291"/>
            <ac:spMk id="2" creationId="{64F225DE-DB6B-134C-3904-49121435A177}"/>
          </ac:spMkLst>
        </pc:spChg>
        <pc:spChg chg="add mod">
          <ac:chgData name="Preti Sherine" userId="8cb358bc01476348" providerId="LiveId" clId="{3EB2ECFD-2294-4980-AA70-E7AD15A117C5}" dt="2024-05-19T08:46:52.689" v="3363" actId="164"/>
          <ac:spMkLst>
            <pc:docMk/>
            <pc:sldMk cId="3144687099" sldId="291"/>
            <ac:spMk id="3" creationId="{28E40B8F-8824-4C84-1D9D-772AFDBBDFA0}"/>
          </ac:spMkLst>
        </pc:spChg>
        <pc:spChg chg="add mod">
          <ac:chgData name="Preti Sherine" userId="8cb358bc01476348" providerId="LiveId" clId="{3EB2ECFD-2294-4980-AA70-E7AD15A117C5}" dt="2024-05-19T08:46:52.689" v="3363" actId="164"/>
          <ac:spMkLst>
            <pc:docMk/>
            <pc:sldMk cId="3144687099" sldId="291"/>
            <ac:spMk id="4" creationId="{A816588A-CA00-9BD8-3854-4BBE3A872607}"/>
          </ac:spMkLst>
        </pc:spChg>
        <pc:spChg chg="add mod">
          <ac:chgData name="Preti Sherine" userId="8cb358bc01476348" providerId="LiveId" clId="{3EB2ECFD-2294-4980-AA70-E7AD15A117C5}" dt="2024-05-19T08:46:52.689" v="3363" actId="164"/>
          <ac:spMkLst>
            <pc:docMk/>
            <pc:sldMk cId="3144687099" sldId="291"/>
            <ac:spMk id="5" creationId="{F0E0B980-B0E4-B532-86C8-7DBBF795DEC4}"/>
          </ac:spMkLst>
        </pc:spChg>
        <pc:spChg chg="add mod">
          <ac:chgData name="Preti Sherine" userId="8cb358bc01476348" providerId="LiveId" clId="{3EB2ECFD-2294-4980-AA70-E7AD15A117C5}" dt="2024-05-19T08:46:52.689" v="3363" actId="164"/>
          <ac:spMkLst>
            <pc:docMk/>
            <pc:sldMk cId="3144687099" sldId="291"/>
            <ac:spMk id="6" creationId="{BBC0DF3A-8BF1-58FD-BCB6-DD963599BE91}"/>
          </ac:spMkLst>
        </pc:spChg>
        <pc:spChg chg="add del mod">
          <ac:chgData name="Preti Sherine" userId="8cb358bc01476348" providerId="LiveId" clId="{3EB2ECFD-2294-4980-AA70-E7AD15A117C5}" dt="2024-05-19T08:23:32.521" v="2796" actId="21"/>
          <ac:spMkLst>
            <pc:docMk/>
            <pc:sldMk cId="3144687099" sldId="291"/>
            <ac:spMk id="7" creationId="{142FCAC7-31FF-6703-62BD-5ADE108B79EB}"/>
          </ac:spMkLst>
        </pc:spChg>
        <pc:spChg chg="add del mod">
          <ac:chgData name="Preti Sherine" userId="8cb358bc01476348" providerId="LiveId" clId="{3EB2ECFD-2294-4980-AA70-E7AD15A117C5}" dt="2024-05-19T08:46:43.780" v="3361" actId="21"/>
          <ac:spMkLst>
            <pc:docMk/>
            <pc:sldMk cId="3144687099" sldId="291"/>
            <ac:spMk id="8" creationId="{7C61F8E1-D1DA-E5D8-570C-938F7B31539B}"/>
          </ac:spMkLst>
        </pc:spChg>
        <pc:spChg chg="add del mod">
          <ac:chgData name="Preti Sherine" userId="8cb358bc01476348" providerId="LiveId" clId="{3EB2ECFD-2294-4980-AA70-E7AD15A117C5}" dt="2024-05-19T08:46:46.029" v="3362" actId="21"/>
          <ac:spMkLst>
            <pc:docMk/>
            <pc:sldMk cId="3144687099" sldId="291"/>
            <ac:spMk id="9" creationId="{F4F10591-AD64-1F09-8B49-D67033D7BF88}"/>
          </ac:spMkLst>
        </pc:spChg>
        <pc:spChg chg="add del mod">
          <ac:chgData name="Preti Sherine" userId="8cb358bc01476348" providerId="LiveId" clId="{3EB2ECFD-2294-4980-AA70-E7AD15A117C5}" dt="2024-05-19T08:23:29.506" v="2795" actId="21"/>
          <ac:spMkLst>
            <pc:docMk/>
            <pc:sldMk cId="3144687099" sldId="291"/>
            <ac:spMk id="10" creationId="{54DBFDEE-9F6E-255F-7681-EC38770BC873}"/>
          </ac:spMkLst>
        </pc:spChg>
        <pc:spChg chg="add mod">
          <ac:chgData name="Preti Sherine" userId="8cb358bc01476348" providerId="LiveId" clId="{3EB2ECFD-2294-4980-AA70-E7AD15A117C5}" dt="2024-05-19T09:12:39.120" v="3580" actId="255"/>
          <ac:spMkLst>
            <pc:docMk/>
            <pc:sldMk cId="3144687099" sldId="291"/>
            <ac:spMk id="11" creationId="{28450AD6-83F4-FB88-484F-47284A557ED0}"/>
          </ac:spMkLst>
        </pc:spChg>
        <pc:spChg chg="add mod">
          <ac:chgData name="Preti Sherine" userId="8cb358bc01476348" providerId="LiveId" clId="{3EB2ECFD-2294-4980-AA70-E7AD15A117C5}" dt="2024-05-19T08:46:52.689" v="3363" actId="164"/>
          <ac:spMkLst>
            <pc:docMk/>
            <pc:sldMk cId="3144687099" sldId="291"/>
            <ac:spMk id="12" creationId="{C8E122E9-636B-C040-7C2E-6616C074A626}"/>
          </ac:spMkLst>
        </pc:spChg>
        <pc:spChg chg="add mod">
          <ac:chgData name="Preti Sherine" userId="8cb358bc01476348" providerId="LiveId" clId="{3EB2ECFD-2294-4980-AA70-E7AD15A117C5}" dt="2024-05-19T08:46:52.689" v="3363" actId="164"/>
          <ac:spMkLst>
            <pc:docMk/>
            <pc:sldMk cId="3144687099" sldId="291"/>
            <ac:spMk id="13" creationId="{5C65EC52-CE7D-B5A1-70D6-06A6BE1F5B49}"/>
          </ac:spMkLst>
        </pc:spChg>
        <pc:spChg chg="add mod">
          <ac:chgData name="Preti Sherine" userId="8cb358bc01476348" providerId="LiveId" clId="{3EB2ECFD-2294-4980-AA70-E7AD15A117C5}" dt="2024-05-19T08:46:52.689" v="3363" actId="164"/>
          <ac:spMkLst>
            <pc:docMk/>
            <pc:sldMk cId="3144687099" sldId="291"/>
            <ac:spMk id="14" creationId="{15488904-8782-69C4-FA67-CD4FC58B0C4F}"/>
          </ac:spMkLst>
        </pc:spChg>
        <pc:spChg chg="add mod">
          <ac:chgData name="Preti Sherine" userId="8cb358bc01476348" providerId="LiveId" clId="{3EB2ECFD-2294-4980-AA70-E7AD15A117C5}" dt="2024-05-19T08:46:52.689" v="3363" actId="164"/>
          <ac:spMkLst>
            <pc:docMk/>
            <pc:sldMk cId="3144687099" sldId="291"/>
            <ac:spMk id="15" creationId="{012AF1FF-1B0F-2025-D69D-F52BB7328114}"/>
          </ac:spMkLst>
        </pc:spChg>
        <pc:spChg chg="add mod">
          <ac:chgData name="Preti Sherine" userId="8cb358bc01476348" providerId="LiveId" clId="{3EB2ECFD-2294-4980-AA70-E7AD15A117C5}" dt="2024-05-19T08:46:52.689" v="3363" actId="164"/>
          <ac:spMkLst>
            <pc:docMk/>
            <pc:sldMk cId="3144687099" sldId="291"/>
            <ac:spMk id="16" creationId="{BBBF2B5C-14AE-6981-D544-54216C6C19DE}"/>
          </ac:spMkLst>
        </pc:spChg>
        <pc:spChg chg="add mod">
          <ac:chgData name="Preti Sherine" userId="8cb358bc01476348" providerId="LiveId" clId="{3EB2ECFD-2294-4980-AA70-E7AD15A117C5}" dt="2024-05-19T08:46:52.689" v="3363" actId="164"/>
          <ac:spMkLst>
            <pc:docMk/>
            <pc:sldMk cId="3144687099" sldId="291"/>
            <ac:spMk id="17" creationId="{1AC2E3DF-B344-DA75-862B-6033A18AB08D}"/>
          </ac:spMkLst>
        </pc:spChg>
        <pc:spChg chg="add mod">
          <ac:chgData name="Preti Sherine" userId="8cb358bc01476348" providerId="LiveId" clId="{3EB2ECFD-2294-4980-AA70-E7AD15A117C5}" dt="2024-05-19T08:46:52.689" v="3363" actId="164"/>
          <ac:spMkLst>
            <pc:docMk/>
            <pc:sldMk cId="3144687099" sldId="291"/>
            <ac:spMk id="18" creationId="{4DC962E9-D427-8FF6-927E-D076CF63935F}"/>
          </ac:spMkLst>
        </pc:spChg>
        <pc:spChg chg="add del mod">
          <ac:chgData name="Preti Sherine" userId="8cb358bc01476348" providerId="LiveId" clId="{3EB2ECFD-2294-4980-AA70-E7AD15A117C5}" dt="2024-05-19T08:46:52.689" v="3363" actId="164"/>
          <ac:spMkLst>
            <pc:docMk/>
            <pc:sldMk cId="3144687099" sldId="291"/>
            <ac:spMk id="19" creationId="{8AF5B20D-4B22-7CCB-4B3C-31565424F35A}"/>
          </ac:spMkLst>
        </pc:spChg>
        <pc:spChg chg="add mod">
          <ac:chgData name="Preti Sherine" userId="8cb358bc01476348" providerId="LiveId" clId="{3EB2ECFD-2294-4980-AA70-E7AD15A117C5}" dt="2024-05-19T08:46:52.689" v="3363" actId="164"/>
          <ac:spMkLst>
            <pc:docMk/>
            <pc:sldMk cId="3144687099" sldId="291"/>
            <ac:spMk id="20" creationId="{7E621C0E-B2A1-341E-937F-77D3C17059E8}"/>
          </ac:spMkLst>
        </pc:spChg>
        <pc:spChg chg="add mod">
          <ac:chgData name="Preti Sherine" userId="8cb358bc01476348" providerId="LiveId" clId="{3EB2ECFD-2294-4980-AA70-E7AD15A117C5}" dt="2024-05-19T08:46:52.689" v="3363" actId="164"/>
          <ac:spMkLst>
            <pc:docMk/>
            <pc:sldMk cId="3144687099" sldId="291"/>
            <ac:spMk id="21" creationId="{9E64EF05-322B-DB35-2264-6C0AFF67B692}"/>
          </ac:spMkLst>
        </pc:spChg>
        <pc:spChg chg="add mod">
          <ac:chgData name="Preti Sherine" userId="8cb358bc01476348" providerId="LiveId" clId="{3EB2ECFD-2294-4980-AA70-E7AD15A117C5}" dt="2024-05-19T08:46:52.689" v="3363" actId="164"/>
          <ac:spMkLst>
            <pc:docMk/>
            <pc:sldMk cId="3144687099" sldId="291"/>
            <ac:spMk id="22" creationId="{940450BF-EE05-5BFE-35F5-FEDE65CEF67F}"/>
          </ac:spMkLst>
        </pc:spChg>
        <pc:spChg chg="add mod">
          <ac:chgData name="Preti Sherine" userId="8cb358bc01476348" providerId="LiveId" clId="{3EB2ECFD-2294-4980-AA70-E7AD15A117C5}" dt="2024-05-19T08:46:52.689" v="3363" actId="164"/>
          <ac:spMkLst>
            <pc:docMk/>
            <pc:sldMk cId="3144687099" sldId="291"/>
            <ac:spMk id="23" creationId="{B1D27EAC-AFAB-9078-D661-2BA4EA08B4E8}"/>
          </ac:spMkLst>
        </pc:spChg>
        <pc:spChg chg="add del mod">
          <ac:chgData name="Preti Sherine" userId="8cb358bc01476348" providerId="LiveId" clId="{3EB2ECFD-2294-4980-AA70-E7AD15A117C5}" dt="2024-05-19T08:46:52.689" v="3363" actId="164"/>
          <ac:spMkLst>
            <pc:docMk/>
            <pc:sldMk cId="3144687099" sldId="291"/>
            <ac:spMk id="24" creationId="{0C3650F2-A3D1-06C6-01D7-B66D4EE90779}"/>
          </ac:spMkLst>
        </pc:spChg>
        <pc:spChg chg="add mod">
          <ac:chgData name="Preti Sherine" userId="8cb358bc01476348" providerId="LiveId" clId="{3EB2ECFD-2294-4980-AA70-E7AD15A117C5}" dt="2024-05-19T08:42:28.924" v="3247" actId="571"/>
          <ac:spMkLst>
            <pc:docMk/>
            <pc:sldMk cId="3144687099" sldId="291"/>
            <ac:spMk id="25" creationId="{7F2F8294-C84C-5FE8-01EF-998B82A2900E}"/>
          </ac:spMkLst>
        </pc:spChg>
        <pc:spChg chg="add mod">
          <ac:chgData name="Preti Sherine" userId="8cb358bc01476348" providerId="LiveId" clId="{3EB2ECFD-2294-4980-AA70-E7AD15A117C5}" dt="2024-05-19T08:42:28.924" v="3247" actId="571"/>
          <ac:spMkLst>
            <pc:docMk/>
            <pc:sldMk cId="3144687099" sldId="291"/>
            <ac:spMk id="26" creationId="{C3372C90-C1EB-01D9-47C0-0F5ABDA8DE27}"/>
          </ac:spMkLst>
        </pc:spChg>
        <pc:spChg chg="add mod">
          <ac:chgData name="Preti Sherine" userId="8cb358bc01476348" providerId="LiveId" clId="{3EB2ECFD-2294-4980-AA70-E7AD15A117C5}" dt="2024-05-19T08:46:52.689" v="3363" actId="164"/>
          <ac:spMkLst>
            <pc:docMk/>
            <pc:sldMk cId="3144687099" sldId="291"/>
            <ac:spMk id="27" creationId="{DC788E9B-F495-A64A-F436-595621ECA170}"/>
          </ac:spMkLst>
        </pc:spChg>
        <pc:spChg chg="add mod">
          <ac:chgData name="Preti Sherine" userId="8cb358bc01476348" providerId="LiveId" clId="{3EB2ECFD-2294-4980-AA70-E7AD15A117C5}" dt="2024-05-19T08:46:52.689" v="3363" actId="164"/>
          <ac:spMkLst>
            <pc:docMk/>
            <pc:sldMk cId="3144687099" sldId="291"/>
            <ac:spMk id="28" creationId="{8EE401F4-FD74-C38C-14F2-4414F69D84EC}"/>
          </ac:spMkLst>
        </pc:spChg>
        <pc:spChg chg="add mod">
          <ac:chgData name="Preti Sherine" userId="8cb358bc01476348" providerId="LiveId" clId="{3EB2ECFD-2294-4980-AA70-E7AD15A117C5}" dt="2024-05-19T08:46:52.689" v="3363" actId="164"/>
          <ac:spMkLst>
            <pc:docMk/>
            <pc:sldMk cId="3144687099" sldId="291"/>
            <ac:spMk id="29" creationId="{175B27E5-AA00-134E-07D2-DB0C3289529B}"/>
          </ac:spMkLst>
        </pc:spChg>
        <pc:spChg chg="add mod">
          <ac:chgData name="Preti Sherine" userId="8cb358bc01476348" providerId="LiveId" clId="{3EB2ECFD-2294-4980-AA70-E7AD15A117C5}" dt="2024-05-19T08:46:52.689" v="3363" actId="164"/>
          <ac:spMkLst>
            <pc:docMk/>
            <pc:sldMk cId="3144687099" sldId="291"/>
            <ac:spMk id="30" creationId="{A27A7ED4-1795-3E35-2BFA-B936AF11AC0F}"/>
          </ac:spMkLst>
        </pc:spChg>
        <pc:spChg chg="add">
          <ac:chgData name="Preti Sherine" userId="8cb358bc01476348" providerId="LiveId" clId="{3EB2ECFD-2294-4980-AA70-E7AD15A117C5}" dt="2024-05-19T11:15:32.324" v="5449" actId="11529"/>
          <ac:spMkLst>
            <pc:docMk/>
            <pc:sldMk cId="3144687099" sldId="291"/>
            <ac:spMk id="32" creationId="{33B6AAD6-90B1-4044-AFAF-54C7D16529FD}"/>
          </ac:spMkLst>
        </pc:spChg>
        <pc:grpChg chg="add mod">
          <ac:chgData name="Preti Sherine" userId="8cb358bc01476348" providerId="LiveId" clId="{3EB2ECFD-2294-4980-AA70-E7AD15A117C5}" dt="2024-05-19T08:46:52.689" v="3363" actId="164"/>
          <ac:grpSpMkLst>
            <pc:docMk/>
            <pc:sldMk cId="3144687099" sldId="291"/>
            <ac:grpSpMk id="31" creationId="{70B82C4C-A97A-E348-3FE9-3FEC84575F3D}"/>
          </ac:grpSpMkLst>
        </pc:grpChg>
      </pc:sldChg>
      <pc:sldChg chg="add del">
        <pc:chgData name="Preti Sherine" userId="8cb358bc01476348" providerId="LiveId" clId="{3EB2ECFD-2294-4980-AA70-E7AD15A117C5}" dt="2024-05-19T08:21:39.090" v="2786" actId="2696"/>
        <pc:sldMkLst>
          <pc:docMk/>
          <pc:sldMk cId="3024964659" sldId="292"/>
        </pc:sldMkLst>
      </pc:sldChg>
      <pc:sldChg chg="modSp add del mod modTransition">
        <pc:chgData name="Preti Sherine" userId="8cb358bc01476348" providerId="LiveId" clId="{3EB2ECFD-2294-4980-AA70-E7AD15A117C5}" dt="2024-05-19T08:49:01.860" v="3381" actId="2696"/>
        <pc:sldMkLst>
          <pc:docMk/>
          <pc:sldMk cId="3795634011" sldId="292"/>
        </pc:sldMkLst>
        <pc:spChg chg="ord">
          <ac:chgData name="Preti Sherine" userId="8cb358bc01476348" providerId="LiveId" clId="{3EB2ECFD-2294-4980-AA70-E7AD15A117C5}" dt="2024-05-19T08:47:10.201" v="3368" actId="166"/>
          <ac:spMkLst>
            <pc:docMk/>
            <pc:sldMk cId="3795634011" sldId="292"/>
            <ac:spMk id="2" creationId="{64F225DE-DB6B-134C-3904-49121435A177}"/>
          </ac:spMkLst>
        </pc:spChg>
        <pc:grpChg chg="mod">
          <ac:chgData name="Preti Sherine" userId="8cb358bc01476348" providerId="LiveId" clId="{3EB2ECFD-2294-4980-AA70-E7AD15A117C5}" dt="2024-05-19T08:47:31.074" v="3371" actId="1076"/>
          <ac:grpSpMkLst>
            <pc:docMk/>
            <pc:sldMk cId="3795634011" sldId="292"/>
            <ac:grpSpMk id="31" creationId="{70B82C4C-A97A-E348-3FE9-3FEC84575F3D}"/>
          </ac:grpSpMkLst>
        </pc:grpChg>
      </pc:sldChg>
      <pc:sldChg chg="addSp modSp add mod modTransition">
        <pc:chgData name="Preti Sherine" userId="8cb358bc01476348" providerId="LiveId" clId="{3EB2ECFD-2294-4980-AA70-E7AD15A117C5}" dt="2024-05-19T11:16:10.722" v="5451" actId="11529"/>
        <pc:sldMkLst>
          <pc:docMk/>
          <pc:sldMk cId="387704711" sldId="293"/>
        </pc:sldMkLst>
        <pc:spChg chg="mod ord">
          <ac:chgData name="Preti Sherine" userId="8cb358bc01476348" providerId="LiveId" clId="{3EB2ECFD-2294-4980-AA70-E7AD15A117C5}" dt="2024-05-19T08:53:55.600" v="3428" actId="207"/>
          <ac:spMkLst>
            <pc:docMk/>
            <pc:sldMk cId="387704711" sldId="293"/>
            <ac:spMk id="2" creationId="{64F225DE-DB6B-134C-3904-49121435A177}"/>
          </ac:spMkLst>
        </pc:spChg>
        <pc:spChg chg="add">
          <ac:chgData name="Preti Sherine" userId="8cb358bc01476348" providerId="LiveId" clId="{3EB2ECFD-2294-4980-AA70-E7AD15A117C5}" dt="2024-05-19T11:16:10.722" v="5451" actId="11529"/>
          <ac:spMkLst>
            <pc:docMk/>
            <pc:sldMk cId="387704711" sldId="293"/>
            <ac:spMk id="7" creationId="{C163186D-44FB-39BF-D5D6-416870679527}"/>
          </ac:spMkLst>
        </pc:spChg>
        <pc:spChg chg="mod">
          <ac:chgData name="Preti Sherine" userId="8cb358bc01476348" providerId="LiveId" clId="{3EB2ECFD-2294-4980-AA70-E7AD15A117C5}" dt="2024-05-19T09:13:19.960" v="3583" actId="255"/>
          <ac:spMkLst>
            <pc:docMk/>
            <pc:sldMk cId="387704711" sldId="293"/>
            <ac:spMk id="21" creationId="{9E64EF05-322B-DB35-2264-6C0AFF67B692}"/>
          </ac:spMkLst>
        </pc:spChg>
        <pc:grpChg chg="mod">
          <ac:chgData name="Preti Sherine" userId="8cb358bc01476348" providerId="LiveId" clId="{3EB2ECFD-2294-4980-AA70-E7AD15A117C5}" dt="2024-05-19T08:47:46.614" v="3374" actId="1076"/>
          <ac:grpSpMkLst>
            <pc:docMk/>
            <pc:sldMk cId="387704711" sldId="293"/>
            <ac:grpSpMk id="31" creationId="{70B82C4C-A97A-E348-3FE9-3FEC84575F3D}"/>
          </ac:grpSpMkLst>
        </pc:grpChg>
      </pc:sldChg>
      <pc:sldChg chg="add del">
        <pc:chgData name="Preti Sherine" userId="8cb358bc01476348" providerId="LiveId" clId="{3EB2ECFD-2294-4980-AA70-E7AD15A117C5}" dt="2024-05-19T08:21:36.235" v="2785" actId="2696"/>
        <pc:sldMkLst>
          <pc:docMk/>
          <pc:sldMk cId="2332049612" sldId="293"/>
        </pc:sldMkLst>
      </pc:sldChg>
      <pc:sldChg chg="addSp modSp add mod modTransition">
        <pc:chgData name="Preti Sherine" userId="8cb358bc01476348" providerId="LiveId" clId="{3EB2ECFD-2294-4980-AA70-E7AD15A117C5}" dt="2024-05-19T11:16:34.088" v="5452" actId="11529"/>
        <pc:sldMkLst>
          <pc:docMk/>
          <pc:sldMk cId="3049783968" sldId="294"/>
        </pc:sldMkLst>
        <pc:spChg chg="mod ord">
          <ac:chgData name="Preti Sherine" userId="8cb358bc01476348" providerId="LiveId" clId="{3EB2ECFD-2294-4980-AA70-E7AD15A117C5}" dt="2024-05-19T08:54:01.016" v="3429" actId="207"/>
          <ac:spMkLst>
            <pc:docMk/>
            <pc:sldMk cId="3049783968" sldId="294"/>
            <ac:spMk id="2" creationId="{64F225DE-DB6B-134C-3904-49121435A177}"/>
          </ac:spMkLst>
        </pc:spChg>
        <pc:spChg chg="add">
          <ac:chgData name="Preti Sherine" userId="8cb358bc01476348" providerId="LiveId" clId="{3EB2ECFD-2294-4980-AA70-E7AD15A117C5}" dt="2024-05-19T11:16:34.088" v="5452" actId="11529"/>
          <ac:spMkLst>
            <pc:docMk/>
            <pc:sldMk cId="3049783968" sldId="294"/>
            <ac:spMk id="7" creationId="{ACB9BC57-8CC4-5DE5-C8B5-94ED89B5A8D2}"/>
          </ac:spMkLst>
        </pc:spChg>
        <pc:spChg chg="mod">
          <ac:chgData name="Preti Sherine" userId="8cb358bc01476348" providerId="LiveId" clId="{3EB2ECFD-2294-4980-AA70-E7AD15A117C5}" dt="2024-05-19T09:13:27.795" v="3584" actId="255"/>
          <ac:spMkLst>
            <pc:docMk/>
            <pc:sldMk cId="3049783968" sldId="294"/>
            <ac:spMk id="27" creationId="{DC788E9B-F495-A64A-F436-595621ECA170}"/>
          </ac:spMkLst>
        </pc:spChg>
        <pc:grpChg chg="mod">
          <ac:chgData name="Preti Sherine" userId="8cb358bc01476348" providerId="LiveId" clId="{3EB2ECFD-2294-4980-AA70-E7AD15A117C5}" dt="2024-05-19T08:47:58.308" v="3376" actId="1076"/>
          <ac:grpSpMkLst>
            <pc:docMk/>
            <pc:sldMk cId="3049783968" sldId="294"/>
            <ac:grpSpMk id="31" creationId="{70B82C4C-A97A-E348-3FE9-3FEC84575F3D}"/>
          </ac:grpSpMkLst>
        </pc:grpChg>
      </pc:sldChg>
      <pc:sldChg chg="modSp add del mod">
        <pc:chgData name="Preti Sherine" userId="8cb358bc01476348" providerId="LiveId" clId="{3EB2ECFD-2294-4980-AA70-E7AD15A117C5}" dt="2024-05-19T08:49:17.781" v="3385" actId="2696"/>
        <pc:sldMkLst>
          <pc:docMk/>
          <pc:sldMk cId="541187629" sldId="295"/>
        </pc:sldMkLst>
        <pc:grpChg chg="mod">
          <ac:chgData name="Preti Sherine" userId="8cb358bc01476348" providerId="LiveId" clId="{3EB2ECFD-2294-4980-AA70-E7AD15A117C5}" dt="2024-05-19T08:49:09.594" v="3383" actId="1076"/>
          <ac:grpSpMkLst>
            <pc:docMk/>
            <pc:sldMk cId="541187629" sldId="295"/>
            <ac:grpSpMk id="31" creationId="{70B82C4C-A97A-E348-3FE9-3FEC84575F3D}"/>
          </ac:grpSpMkLst>
        </pc:grpChg>
      </pc:sldChg>
      <pc:sldChg chg="addSp modSp add mod">
        <pc:chgData name="Preti Sherine" userId="8cb358bc01476348" providerId="LiveId" clId="{3EB2ECFD-2294-4980-AA70-E7AD15A117C5}" dt="2024-05-19T11:15:50.493" v="5450" actId="11529"/>
        <pc:sldMkLst>
          <pc:docMk/>
          <pc:sldMk cId="1698669539" sldId="295"/>
        </pc:sldMkLst>
        <pc:spChg chg="mod">
          <ac:chgData name="Preti Sherine" userId="8cb358bc01476348" providerId="LiveId" clId="{3EB2ECFD-2294-4980-AA70-E7AD15A117C5}" dt="2024-05-19T08:53:48.836" v="3427" actId="207"/>
          <ac:spMkLst>
            <pc:docMk/>
            <pc:sldMk cId="1698669539" sldId="295"/>
            <ac:spMk id="2" creationId="{64F225DE-DB6B-134C-3904-49121435A177}"/>
          </ac:spMkLst>
        </pc:spChg>
        <pc:spChg chg="mod">
          <ac:chgData name="Preti Sherine" userId="8cb358bc01476348" providerId="LiveId" clId="{3EB2ECFD-2294-4980-AA70-E7AD15A117C5}" dt="2024-05-19T08:49:32.990" v="3388" actId="1076"/>
          <ac:spMkLst>
            <pc:docMk/>
            <pc:sldMk cId="1698669539" sldId="295"/>
            <ac:spMk id="4" creationId="{A816588A-CA00-9BD8-3854-4BBE3A872607}"/>
          </ac:spMkLst>
        </pc:spChg>
        <pc:spChg chg="add">
          <ac:chgData name="Preti Sherine" userId="8cb358bc01476348" providerId="LiveId" clId="{3EB2ECFD-2294-4980-AA70-E7AD15A117C5}" dt="2024-05-19T11:15:50.493" v="5450" actId="11529"/>
          <ac:spMkLst>
            <pc:docMk/>
            <pc:sldMk cId="1698669539" sldId="295"/>
            <ac:spMk id="7" creationId="{4703C26A-96F5-994C-B9E3-8249D893BA27}"/>
          </ac:spMkLst>
        </pc:spChg>
        <pc:spChg chg="mod">
          <ac:chgData name="Preti Sherine" userId="8cb358bc01476348" providerId="LiveId" clId="{3EB2ECFD-2294-4980-AA70-E7AD15A117C5}" dt="2024-05-19T09:13:10.769" v="3582" actId="255"/>
          <ac:spMkLst>
            <pc:docMk/>
            <pc:sldMk cId="1698669539" sldId="295"/>
            <ac:spMk id="16" creationId="{BBBF2B5C-14AE-6981-D544-54216C6C19DE}"/>
          </ac:spMkLst>
        </pc:spChg>
        <pc:grpChg chg="mod">
          <ac:chgData name="Preti Sherine" userId="8cb358bc01476348" providerId="LiveId" clId="{3EB2ECFD-2294-4980-AA70-E7AD15A117C5}" dt="2024-05-19T08:49:24.236" v="3387" actId="1076"/>
          <ac:grpSpMkLst>
            <pc:docMk/>
            <pc:sldMk cId="1698669539" sldId="295"/>
            <ac:grpSpMk id="31" creationId="{70B82C4C-A97A-E348-3FE9-3FEC84575F3D}"/>
          </ac:grpSpMkLst>
        </pc:grpChg>
      </pc:sldChg>
      <pc:sldChg chg="addSp modSp new mod ord modTransition setBg">
        <pc:chgData name="Preti Sherine" userId="8cb358bc01476348" providerId="LiveId" clId="{3EB2ECFD-2294-4980-AA70-E7AD15A117C5}" dt="2024-05-19T08:55:45.471" v="3457" actId="13926"/>
        <pc:sldMkLst>
          <pc:docMk/>
          <pc:sldMk cId="3335086759" sldId="296"/>
        </pc:sldMkLst>
        <pc:spChg chg="add mod">
          <ac:chgData name="Preti Sherine" userId="8cb358bc01476348" providerId="LiveId" clId="{3EB2ECFD-2294-4980-AA70-E7AD15A117C5}" dt="2024-05-19T08:55:45.471" v="3457" actId="13926"/>
          <ac:spMkLst>
            <pc:docMk/>
            <pc:sldMk cId="3335086759" sldId="296"/>
            <ac:spMk id="2" creationId="{B6DC9580-86E3-1EAD-6FDE-FC0106BC7F17}"/>
          </ac:spMkLst>
        </pc:spChg>
      </pc:sldChg>
      <pc:sldChg chg="new del ord">
        <pc:chgData name="Preti Sherine" userId="8cb358bc01476348" providerId="LiveId" clId="{3EB2ECFD-2294-4980-AA70-E7AD15A117C5}" dt="2024-05-19T09:06:19.263" v="3465" actId="2696"/>
        <pc:sldMkLst>
          <pc:docMk/>
          <pc:sldMk cId="3888903115" sldId="297"/>
        </pc:sldMkLst>
      </pc:sldChg>
      <pc:sldChg chg="addSp delSp modSp new mod modTransition setBg">
        <pc:chgData name="Preti Sherine" userId="8cb358bc01476348" providerId="LiveId" clId="{3EB2ECFD-2294-4980-AA70-E7AD15A117C5}" dt="2024-05-19T09:16:14.720" v="3597" actId="14100"/>
        <pc:sldMkLst>
          <pc:docMk/>
          <pc:sldMk cId="3919851987" sldId="298"/>
        </pc:sldMkLst>
        <pc:spChg chg="add mod">
          <ac:chgData name="Preti Sherine" userId="8cb358bc01476348" providerId="LiveId" clId="{3EB2ECFD-2294-4980-AA70-E7AD15A117C5}" dt="2024-05-19T09:11:26.587" v="3578" actId="255"/>
          <ac:spMkLst>
            <pc:docMk/>
            <pc:sldMk cId="3919851987" sldId="298"/>
            <ac:spMk id="2" creationId="{7F007B43-B5ED-28CA-FE6B-9D4CB0D0CF25}"/>
          </ac:spMkLst>
        </pc:spChg>
        <pc:picChg chg="add del">
          <ac:chgData name="Preti Sherine" userId="8cb358bc01476348" providerId="LiveId" clId="{3EB2ECFD-2294-4980-AA70-E7AD15A117C5}" dt="2024-05-19T09:15:43.306" v="3588" actId="21"/>
          <ac:picMkLst>
            <pc:docMk/>
            <pc:sldMk cId="3919851987" sldId="298"/>
            <ac:picMk id="2050" creationId="{DD5942B0-966E-8CF6-74FC-A7AD1ED98B25}"/>
          </ac:picMkLst>
        </pc:picChg>
        <pc:picChg chg="add mod">
          <ac:chgData name="Preti Sherine" userId="8cb358bc01476348" providerId="LiveId" clId="{3EB2ECFD-2294-4980-AA70-E7AD15A117C5}" dt="2024-05-19T09:16:14.720" v="3597" actId="14100"/>
          <ac:picMkLst>
            <pc:docMk/>
            <pc:sldMk cId="3919851987" sldId="298"/>
            <ac:picMk id="2052" creationId="{90B8E0A9-CA07-6348-B1F5-F693DF440A44}"/>
          </ac:picMkLst>
        </pc:picChg>
      </pc:sldChg>
      <pc:sldChg chg="addSp delSp modSp add mod ord delAnim modAnim">
        <pc:chgData name="Preti Sherine" userId="8cb358bc01476348" providerId="LiveId" clId="{3EB2ECFD-2294-4980-AA70-E7AD15A117C5}" dt="2024-05-19T09:44:02.208" v="4067"/>
        <pc:sldMkLst>
          <pc:docMk/>
          <pc:sldMk cId="2863121070" sldId="299"/>
        </pc:sldMkLst>
        <pc:spChg chg="add mod">
          <ac:chgData name="Preti Sherine" userId="8cb358bc01476348" providerId="LiveId" clId="{3EB2ECFD-2294-4980-AA70-E7AD15A117C5}" dt="2024-05-19T09:42:23.851" v="4062" actId="255"/>
          <ac:spMkLst>
            <pc:docMk/>
            <pc:sldMk cId="2863121070" sldId="299"/>
            <ac:spMk id="6" creationId="{EDB94A66-6867-E8D3-99B2-BA42100969E5}"/>
          </ac:spMkLst>
        </pc:spChg>
        <pc:grpChg chg="del">
          <ac:chgData name="Preti Sherine" userId="8cb358bc01476348" providerId="LiveId" clId="{3EB2ECFD-2294-4980-AA70-E7AD15A117C5}" dt="2024-05-19T09:41:46.844" v="4042" actId="21"/>
          <ac:grpSpMkLst>
            <pc:docMk/>
            <pc:sldMk cId="2863121070" sldId="299"/>
            <ac:grpSpMk id="13" creationId="{6A58B2AA-4D42-F858-ACB8-1D36975FB338}"/>
          </ac:grpSpMkLst>
        </pc:grpChg>
      </pc:sldChg>
      <pc:sldChg chg="addSp delSp modSp new del mod setBg">
        <pc:chgData name="Preti Sherine" userId="8cb358bc01476348" providerId="LiveId" clId="{3EB2ECFD-2294-4980-AA70-E7AD15A117C5}" dt="2024-05-19T11:00:39.895" v="5275" actId="2696"/>
        <pc:sldMkLst>
          <pc:docMk/>
          <pc:sldMk cId="105014914" sldId="300"/>
        </pc:sldMkLst>
        <pc:spChg chg="add mod">
          <ac:chgData name="Preti Sherine" userId="8cb358bc01476348" providerId="LiveId" clId="{3EB2ECFD-2294-4980-AA70-E7AD15A117C5}" dt="2024-05-19T09:56:10.992" v="4112" actId="164"/>
          <ac:spMkLst>
            <pc:docMk/>
            <pc:sldMk cId="105014914" sldId="300"/>
            <ac:spMk id="2" creationId="{9163069C-B4D3-FDAC-3611-CA5395395734}"/>
          </ac:spMkLst>
        </pc:spChg>
        <pc:spChg chg="add mod">
          <ac:chgData name="Preti Sherine" userId="8cb358bc01476348" providerId="LiveId" clId="{3EB2ECFD-2294-4980-AA70-E7AD15A117C5}" dt="2024-05-19T10:37:27.134" v="4978" actId="20577"/>
          <ac:spMkLst>
            <pc:docMk/>
            <pc:sldMk cId="105014914" sldId="300"/>
            <ac:spMk id="3" creationId="{072490DC-DCD3-65E7-37DA-13180B64135A}"/>
          </ac:spMkLst>
        </pc:spChg>
        <pc:spChg chg="add del mod">
          <ac:chgData name="Preti Sherine" userId="8cb358bc01476348" providerId="LiveId" clId="{3EB2ECFD-2294-4980-AA70-E7AD15A117C5}" dt="2024-05-19T09:55:55.472" v="4108" actId="21"/>
          <ac:spMkLst>
            <pc:docMk/>
            <pc:sldMk cId="105014914" sldId="300"/>
            <ac:spMk id="4" creationId="{4C863A4A-3596-49EA-71AE-F2E65BCC549E}"/>
          </ac:spMkLst>
        </pc:spChg>
        <pc:spChg chg="add del mod">
          <ac:chgData name="Preti Sherine" userId="8cb358bc01476348" providerId="LiveId" clId="{3EB2ECFD-2294-4980-AA70-E7AD15A117C5}" dt="2024-05-19T09:55:58.561" v="4109" actId="21"/>
          <ac:spMkLst>
            <pc:docMk/>
            <pc:sldMk cId="105014914" sldId="300"/>
            <ac:spMk id="5" creationId="{84D1B4CA-EEE5-81F0-CBFB-82322F162D8C}"/>
          </ac:spMkLst>
        </pc:spChg>
        <pc:spChg chg="add del mod">
          <ac:chgData name="Preti Sherine" userId="8cb358bc01476348" providerId="LiveId" clId="{3EB2ECFD-2294-4980-AA70-E7AD15A117C5}" dt="2024-05-19T09:56:03.258" v="4110" actId="21"/>
          <ac:spMkLst>
            <pc:docMk/>
            <pc:sldMk cId="105014914" sldId="300"/>
            <ac:spMk id="6" creationId="{5FD79E35-2CF6-EE92-3742-B673078D84CF}"/>
          </ac:spMkLst>
        </pc:spChg>
        <pc:spChg chg="add del mod">
          <ac:chgData name="Preti Sherine" userId="8cb358bc01476348" providerId="LiveId" clId="{3EB2ECFD-2294-4980-AA70-E7AD15A117C5}" dt="2024-05-19T09:56:05.910" v="4111" actId="21"/>
          <ac:spMkLst>
            <pc:docMk/>
            <pc:sldMk cId="105014914" sldId="300"/>
            <ac:spMk id="7" creationId="{CC74EF32-607E-9779-4B9B-814BD345DEC4}"/>
          </ac:spMkLst>
        </pc:spChg>
        <pc:spChg chg="mod">
          <ac:chgData name="Preti Sherine" userId="8cb358bc01476348" providerId="LiveId" clId="{3EB2ECFD-2294-4980-AA70-E7AD15A117C5}" dt="2024-05-19T10:07:11.115" v="4168" actId="1076"/>
          <ac:spMkLst>
            <pc:docMk/>
            <pc:sldMk cId="105014914" sldId="300"/>
            <ac:spMk id="10" creationId="{91A0AFD4-1D07-1E4C-5D63-C1596EE5975B}"/>
          </ac:spMkLst>
        </pc:spChg>
        <pc:spChg chg="mod">
          <ac:chgData name="Preti Sherine" userId="8cb358bc01476348" providerId="LiveId" clId="{3EB2ECFD-2294-4980-AA70-E7AD15A117C5}" dt="2024-05-19T10:03:46.060" v="4145"/>
          <ac:spMkLst>
            <pc:docMk/>
            <pc:sldMk cId="105014914" sldId="300"/>
            <ac:spMk id="11" creationId="{8E9DA5CB-9491-3630-6CFB-30A023603E06}"/>
          </ac:spMkLst>
        </pc:spChg>
        <pc:spChg chg="mod">
          <ac:chgData name="Preti Sherine" userId="8cb358bc01476348" providerId="LiveId" clId="{3EB2ECFD-2294-4980-AA70-E7AD15A117C5}" dt="2024-05-19T10:03:57.136" v="4146"/>
          <ac:spMkLst>
            <pc:docMk/>
            <pc:sldMk cId="105014914" sldId="300"/>
            <ac:spMk id="13" creationId="{8E634DCC-0F93-A83C-ED44-D67F7AC6DA35}"/>
          </ac:spMkLst>
        </pc:spChg>
        <pc:spChg chg="mod">
          <ac:chgData name="Preti Sherine" userId="8cb358bc01476348" providerId="LiveId" clId="{3EB2ECFD-2294-4980-AA70-E7AD15A117C5}" dt="2024-05-19T10:03:57.136" v="4146"/>
          <ac:spMkLst>
            <pc:docMk/>
            <pc:sldMk cId="105014914" sldId="300"/>
            <ac:spMk id="14" creationId="{C17DD6DA-A98F-F0A1-1272-A185CD5F04C7}"/>
          </ac:spMkLst>
        </pc:spChg>
        <pc:spChg chg="mod">
          <ac:chgData name="Preti Sherine" userId="8cb358bc01476348" providerId="LiveId" clId="{3EB2ECFD-2294-4980-AA70-E7AD15A117C5}" dt="2024-05-19T10:04:07.949" v="4148"/>
          <ac:spMkLst>
            <pc:docMk/>
            <pc:sldMk cId="105014914" sldId="300"/>
            <ac:spMk id="16" creationId="{77CAB246-B90E-3EB3-7D37-CB18AD911CF7}"/>
          </ac:spMkLst>
        </pc:spChg>
        <pc:spChg chg="mod">
          <ac:chgData name="Preti Sherine" userId="8cb358bc01476348" providerId="LiveId" clId="{3EB2ECFD-2294-4980-AA70-E7AD15A117C5}" dt="2024-05-19T10:04:07.949" v="4148"/>
          <ac:spMkLst>
            <pc:docMk/>
            <pc:sldMk cId="105014914" sldId="300"/>
            <ac:spMk id="17" creationId="{4D9D8075-9DE3-0234-F9E1-DB77DB23D6F8}"/>
          </ac:spMkLst>
        </pc:spChg>
        <pc:spChg chg="mod">
          <ac:chgData name="Preti Sherine" userId="8cb358bc01476348" providerId="LiveId" clId="{3EB2ECFD-2294-4980-AA70-E7AD15A117C5}" dt="2024-05-19T10:33:58.069" v="4962" actId="1076"/>
          <ac:spMkLst>
            <pc:docMk/>
            <pc:sldMk cId="105014914" sldId="300"/>
            <ac:spMk id="19" creationId="{F6ED15D5-2999-A8CD-9744-971F4BC5810B}"/>
          </ac:spMkLst>
        </pc:spChg>
        <pc:spChg chg="mod">
          <ac:chgData name="Preti Sherine" userId="8cb358bc01476348" providerId="LiveId" clId="{3EB2ECFD-2294-4980-AA70-E7AD15A117C5}" dt="2024-05-19T10:04:16.311" v="4150"/>
          <ac:spMkLst>
            <pc:docMk/>
            <pc:sldMk cId="105014914" sldId="300"/>
            <ac:spMk id="20" creationId="{39D4E4A5-FB1D-440F-2436-D9E54D0D104C}"/>
          </ac:spMkLst>
        </pc:spChg>
        <pc:spChg chg="add mod">
          <ac:chgData name="Preti Sherine" userId="8cb358bc01476348" providerId="LiveId" clId="{3EB2ECFD-2294-4980-AA70-E7AD15A117C5}" dt="2024-05-19T10:38:12.033" v="4984" actId="1076"/>
          <ac:spMkLst>
            <pc:docMk/>
            <pc:sldMk cId="105014914" sldId="300"/>
            <ac:spMk id="21" creationId="{EA26DF29-EE20-10F5-BA93-5BB2FAD3BA0A}"/>
          </ac:spMkLst>
        </pc:spChg>
        <pc:spChg chg="add del mod">
          <ac:chgData name="Preti Sherine" userId="8cb358bc01476348" providerId="LiveId" clId="{3EB2ECFD-2294-4980-AA70-E7AD15A117C5}" dt="2024-05-19T10:38:32.245" v="4991" actId="21"/>
          <ac:spMkLst>
            <pc:docMk/>
            <pc:sldMk cId="105014914" sldId="300"/>
            <ac:spMk id="22" creationId="{C572463D-2DD5-6624-C08E-C8722436208C}"/>
          </ac:spMkLst>
        </pc:spChg>
        <pc:spChg chg="add mod">
          <ac:chgData name="Preti Sherine" userId="8cb358bc01476348" providerId="LiveId" clId="{3EB2ECFD-2294-4980-AA70-E7AD15A117C5}" dt="2024-05-19T10:45:00.979" v="5137" actId="122"/>
          <ac:spMkLst>
            <pc:docMk/>
            <pc:sldMk cId="105014914" sldId="300"/>
            <ac:spMk id="23" creationId="{3A041A4E-543D-B385-BEBD-3A40D7376A99}"/>
          </ac:spMkLst>
        </pc:spChg>
        <pc:spChg chg="add mod">
          <ac:chgData name="Preti Sherine" userId="8cb358bc01476348" providerId="LiveId" clId="{3EB2ECFD-2294-4980-AA70-E7AD15A117C5}" dt="2024-05-19T10:38:41.826" v="4997" actId="20577"/>
          <ac:spMkLst>
            <pc:docMk/>
            <pc:sldMk cId="105014914" sldId="300"/>
            <ac:spMk id="24" creationId="{DA1123BF-336A-90AB-7405-C990320D3D00}"/>
          </ac:spMkLst>
        </pc:spChg>
        <pc:spChg chg="add mod">
          <ac:chgData name="Preti Sherine" userId="8cb358bc01476348" providerId="LiveId" clId="{3EB2ECFD-2294-4980-AA70-E7AD15A117C5}" dt="2024-05-19T10:38:47.513" v="5001" actId="20577"/>
          <ac:spMkLst>
            <pc:docMk/>
            <pc:sldMk cId="105014914" sldId="300"/>
            <ac:spMk id="25" creationId="{0B277FF1-765F-49B9-D1D9-E1269C710020}"/>
          </ac:spMkLst>
        </pc:spChg>
        <pc:spChg chg="add mod">
          <ac:chgData name="Preti Sherine" userId="8cb358bc01476348" providerId="LiveId" clId="{3EB2ECFD-2294-4980-AA70-E7AD15A117C5}" dt="2024-05-19T10:38:50.073" v="5003" actId="20577"/>
          <ac:spMkLst>
            <pc:docMk/>
            <pc:sldMk cId="105014914" sldId="300"/>
            <ac:spMk id="26" creationId="{0AE8E585-27E0-507E-A6EE-1218BDF0E60C}"/>
          </ac:spMkLst>
        </pc:spChg>
        <pc:spChg chg="add del mod">
          <ac:chgData name="Preti Sherine" userId="8cb358bc01476348" providerId="LiveId" clId="{3EB2ECFD-2294-4980-AA70-E7AD15A117C5}" dt="2024-05-19T10:49:06.030" v="5166" actId="21"/>
          <ac:spMkLst>
            <pc:docMk/>
            <pc:sldMk cId="105014914" sldId="300"/>
            <ac:spMk id="27" creationId="{ABE60293-F74C-118D-3DCB-93F1B879A82E}"/>
          </ac:spMkLst>
        </pc:spChg>
        <pc:grpChg chg="add mod">
          <ac:chgData name="Preti Sherine" userId="8cb358bc01476348" providerId="LiveId" clId="{3EB2ECFD-2294-4980-AA70-E7AD15A117C5}" dt="2024-05-19T10:34:15.099" v="4964" actId="1076"/>
          <ac:grpSpMkLst>
            <pc:docMk/>
            <pc:sldMk cId="105014914" sldId="300"/>
            <ac:grpSpMk id="8" creationId="{4FBCDA3B-060D-4037-48D0-C76797BC7C08}"/>
          </ac:grpSpMkLst>
        </pc:grpChg>
        <pc:grpChg chg="add mod">
          <ac:chgData name="Preti Sherine" userId="8cb358bc01476348" providerId="LiveId" clId="{3EB2ECFD-2294-4980-AA70-E7AD15A117C5}" dt="2024-05-19T10:34:15.099" v="4964" actId="1076"/>
          <ac:grpSpMkLst>
            <pc:docMk/>
            <pc:sldMk cId="105014914" sldId="300"/>
            <ac:grpSpMk id="9" creationId="{C4C5A6EF-4DCF-84D5-E9A3-57986E9E459B}"/>
          </ac:grpSpMkLst>
        </pc:grpChg>
        <pc:grpChg chg="add mod">
          <ac:chgData name="Preti Sherine" userId="8cb358bc01476348" providerId="LiveId" clId="{3EB2ECFD-2294-4980-AA70-E7AD15A117C5}" dt="2024-05-19T10:34:15.099" v="4964" actId="1076"/>
          <ac:grpSpMkLst>
            <pc:docMk/>
            <pc:sldMk cId="105014914" sldId="300"/>
            <ac:grpSpMk id="12" creationId="{59A5D6F3-91D9-95F4-0416-C4823D9C6676}"/>
          </ac:grpSpMkLst>
        </pc:grpChg>
        <pc:grpChg chg="add mod">
          <ac:chgData name="Preti Sherine" userId="8cb358bc01476348" providerId="LiveId" clId="{3EB2ECFD-2294-4980-AA70-E7AD15A117C5}" dt="2024-05-19T10:34:15.099" v="4964" actId="1076"/>
          <ac:grpSpMkLst>
            <pc:docMk/>
            <pc:sldMk cId="105014914" sldId="300"/>
            <ac:grpSpMk id="15" creationId="{BFE1C5C9-38CF-B6DE-0A8C-59838028C816}"/>
          </ac:grpSpMkLst>
        </pc:grpChg>
        <pc:grpChg chg="add mod">
          <ac:chgData name="Preti Sherine" userId="8cb358bc01476348" providerId="LiveId" clId="{3EB2ECFD-2294-4980-AA70-E7AD15A117C5}" dt="2024-05-19T10:34:34.153" v="4965" actId="1076"/>
          <ac:grpSpMkLst>
            <pc:docMk/>
            <pc:sldMk cId="105014914" sldId="300"/>
            <ac:grpSpMk id="18" creationId="{CFE83EA7-19DA-2689-5C74-185913BDC31E}"/>
          </ac:grpSpMkLst>
        </pc:grpChg>
      </pc:sldChg>
      <pc:sldChg chg="addSp delSp modSp add del mod ord">
        <pc:chgData name="Preti Sherine" userId="8cb358bc01476348" providerId="LiveId" clId="{3EB2ECFD-2294-4980-AA70-E7AD15A117C5}" dt="2024-05-19T11:03:38.005" v="5295" actId="2696"/>
        <pc:sldMkLst>
          <pc:docMk/>
          <pc:sldMk cId="3767420866" sldId="301"/>
        </pc:sldMkLst>
        <pc:spChg chg="mod">
          <ac:chgData name="Preti Sherine" userId="8cb358bc01476348" providerId="LiveId" clId="{3EB2ECFD-2294-4980-AA70-E7AD15A117C5}" dt="2024-05-19T09:58:48.406" v="4137" actId="207"/>
          <ac:spMkLst>
            <pc:docMk/>
            <pc:sldMk cId="3767420866" sldId="301"/>
            <ac:spMk id="2" creationId="{9163069C-B4D3-FDAC-3611-CA5395395734}"/>
          </ac:spMkLst>
        </pc:spChg>
        <pc:spChg chg="del">
          <ac:chgData name="Preti Sherine" userId="8cb358bc01476348" providerId="LiveId" clId="{3EB2ECFD-2294-4980-AA70-E7AD15A117C5}" dt="2024-05-19T09:56:19.730" v="4113" actId="21"/>
          <ac:spMkLst>
            <pc:docMk/>
            <pc:sldMk cId="3767420866" sldId="301"/>
            <ac:spMk id="3" creationId="{072490DC-DCD3-65E7-37DA-13180B64135A}"/>
          </ac:spMkLst>
        </pc:spChg>
        <pc:spChg chg="mod">
          <ac:chgData name="Preti Sherine" userId="8cb358bc01476348" providerId="LiveId" clId="{3EB2ECFD-2294-4980-AA70-E7AD15A117C5}" dt="2024-05-19T09:58:53.015" v="4138" actId="207"/>
          <ac:spMkLst>
            <pc:docMk/>
            <pc:sldMk cId="3767420866" sldId="301"/>
            <ac:spMk id="4" creationId="{4C863A4A-3596-49EA-71AE-F2E65BCC549E}"/>
          </ac:spMkLst>
        </pc:spChg>
        <pc:spChg chg="del">
          <ac:chgData name="Preti Sherine" userId="8cb358bc01476348" providerId="LiveId" clId="{3EB2ECFD-2294-4980-AA70-E7AD15A117C5}" dt="2024-05-19T09:56:22.802" v="4114" actId="21"/>
          <ac:spMkLst>
            <pc:docMk/>
            <pc:sldMk cId="3767420866" sldId="301"/>
            <ac:spMk id="5" creationId="{84D1B4CA-EEE5-81F0-CBFB-82322F162D8C}"/>
          </ac:spMkLst>
        </pc:spChg>
        <pc:spChg chg="del">
          <ac:chgData name="Preti Sherine" userId="8cb358bc01476348" providerId="LiveId" clId="{3EB2ECFD-2294-4980-AA70-E7AD15A117C5}" dt="2024-05-19T09:56:25.676" v="4115" actId="21"/>
          <ac:spMkLst>
            <pc:docMk/>
            <pc:sldMk cId="3767420866" sldId="301"/>
            <ac:spMk id="6" creationId="{5FD79E35-2CF6-EE92-3742-B673078D84CF}"/>
          </ac:spMkLst>
        </pc:spChg>
        <pc:spChg chg="del">
          <ac:chgData name="Preti Sherine" userId="8cb358bc01476348" providerId="LiveId" clId="{3EB2ECFD-2294-4980-AA70-E7AD15A117C5}" dt="2024-05-19T09:56:30.119" v="4116" actId="21"/>
          <ac:spMkLst>
            <pc:docMk/>
            <pc:sldMk cId="3767420866" sldId="301"/>
            <ac:spMk id="7" creationId="{CC74EF32-607E-9779-4B9B-814BD345DEC4}"/>
          </ac:spMkLst>
        </pc:spChg>
        <pc:spChg chg="add mod">
          <ac:chgData name="Preti Sherine" userId="8cb358bc01476348" providerId="LiveId" clId="{3EB2ECFD-2294-4980-AA70-E7AD15A117C5}" dt="2024-05-19T10:35:26.039" v="4966" actId="164"/>
          <ac:spMkLst>
            <pc:docMk/>
            <pc:sldMk cId="3767420866" sldId="301"/>
            <ac:spMk id="9" creationId="{099D3453-3BD2-DC6B-03CA-AAE0122C8E75}"/>
          </ac:spMkLst>
        </pc:spChg>
        <pc:spChg chg="add mod">
          <ac:chgData name="Preti Sherine" userId="8cb358bc01476348" providerId="LiveId" clId="{3EB2ECFD-2294-4980-AA70-E7AD15A117C5}" dt="2024-05-19T10:35:26.039" v="4966" actId="164"/>
          <ac:spMkLst>
            <pc:docMk/>
            <pc:sldMk cId="3767420866" sldId="301"/>
            <ac:spMk id="10" creationId="{44016167-5E36-D2B7-D8E5-03C5D810ACD5}"/>
          </ac:spMkLst>
        </pc:spChg>
        <pc:spChg chg="mod">
          <ac:chgData name="Preti Sherine" userId="8cb358bc01476348" providerId="LiveId" clId="{3EB2ECFD-2294-4980-AA70-E7AD15A117C5}" dt="2024-05-19T10:10:20.510" v="4303" actId="571"/>
          <ac:spMkLst>
            <pc:docMk/>
            <pc:sldMk cId="3767420866" sldId="301"/>
            <ac:spMk id="12" creationId="{7302513D-E0FD-6DE8-8A54-DED5A297F537}"/>
          </ac:spMkLst>
        </pc:spChg>
        <pc:spChg chg="mod">
          <ac:chgData name="Preti Sherine" userId="8cb358bc01476348" providerId="LiveId" clId="{3EB2ECFD-2294-4980-AA70-E7AD15A117C5}" dt="2024-05-19T10:10:20.510" v="4303" actId="571"/>
          <ac:spMkLst>
            <pc:docMk/>
            <pc:sldMk cId="3767420866" sldId="301"/>
            <ac:spMk id="13" creationId="{7401671A-572D-C334-D341-DC135AB97564}"/>
          </ac:spMkLst>
        </pc:spChg>
        <pc:spChg chg="add mod">
          <ac:chgData name="Preti Sherine" userId="8cb358bc01476348" providerId="LiveId" clId="{3EB2ECFD-2294-4980-AA70-E7AD15A117C5}" dt="2024-05-19T10:10:20.510" v="4303" actId="571"/>
          <ac:spMkLst>
            <pc:docMk/>
            <pc:sldMk cId="3767420866" sldId="301"/>
            <ac:spMk id="14" creationId="{2AE98D73-C339-F217-8EA5-F87DA05AC699}"/>
          </ac:spMkLst>
        </pc:spChg>
        <pc:spChg chg="add mod">
          <ac:chgData name="Preti Sherine" userId="8cb358bc01476348" providerId="LiveId" clId="{3EB2ECFD-2294-4980-AA70-E7AD15A117C5}" dt="2024-05-19T10:35:26.039" v="4966" actId="164"/>
          <ac:spMkLst>
            <pc:docMk/>
            <pc:sldMk cId="3767420866" sldId="301"/>
            <ac:spMk id="15" creationId="{82D6BCF9-29EA-67A6-A491-F9E930E9ED96}"/>
          </ac:spMkLst>
        </pc:spChg>
        <pc:spChg chg="mod">
          <ac:chgData name="Preti Sherine" userId="8cb358bc01476348" providerId="LiveId" clId="{3EB2ECFD-2294-4980-AA70-E7AD15A117C5}" dt="2024-05-19T10:30:38.821" v="4920"/>
          <ac:spMkLst>
            <pc:docMk/>
            <pc:sldMk cId="3767420866" sldId="301"/>
            <ac:spMk id="17" creationId="{D7384C2E-98DC-291C-90AD-0C1D9C71B03C}"/>
          </ac:spMkLst>
        </pc:spChg>
        <pc:spChg chg="mod">
          <ac:chgData name="Preti Sherine" userId="8cb358bc01476348" providerId="LiveId" clId="{3EB2ECFD-2294-4980-AA70-E7AD15A117C5}" dt="2024-05-19T10:30:38.821" v="4920"/>
          <ac:spMkLst>
            <pc:docMk/>
            <pc:sldMk cId="3767420866" sldId="301"/>
            <ac:spMk id="18" creationId="{3496810D-A039-6C38-B203-48429061A0DC}"/>
          </ac:spMkLst>
        </pc:spChg>
        <pc:spChg chg="mod">
          <ac:chgData name="Preti Sherine" userId="8cb358bc01476348" providerId="LiveId" clId="{3EB2ECFD-2294-4980-AA70-E7AD15A117C5}" dt="2024-05-19T10:56:40.560" v="5235" actId="1076"/>
          <ac:spMkLst>
            <pc:docMk/>
            <pc:sldMk cId="3767420866" sldId="301"/>
            <ac:spMk id="21" creationId="{39962941-A9C4-E01E-437F-A32AFF28484E}"/>
          </ac:spMkLst>
        </pc:spChg>
        <pc:spChg chg="mod">
          <ac:chgData name="Preti Sherine" userId="8cb358bc01476348" providerId="LiveId" clId="{3EB2ECFD-2294-4980-AA70-E7AD15A117C5}" dt="2024-05-19T10:56:45.588" v="5236" actId="1076"/>
          <ac:spMkLst>
            <pc:docMk/>
            <pc:sldMk cId="3767420866" sldId="301"/>
            <ac:spMk id="22" creationId="{97AAB989-086C-45C6-9E39-03C426552742}"/>
          </ac:spMkLst>
        </pc:spChg>
        <pc:spChg chg="mod">
          <ac:chgData name="Preti Sherine" userId="8cb358bc01476348" providerId="LiveId" clId="{3EB2ECFD-2294-4980-AA70-E7AD15A117C5}" dt="2024-05-19T10:56:52.913" v="5237" actId="1076"/>
          <ac:spMkLst>
            <pc:docMk/>
            <pc:sldMk cId="3767420866" sldId="301"/>
            <ac:spMk id="23" creationId="{D4F400BD-AA3E-2AAB-9565-EF610B9F208C}"/>
          </ac:spMkLst>
        </pc:spChg>
        <pc:spChg chg="mod">
          <ac:chgData name="Preti Sherine" userId="8cb358bc01476348" providerId="LiveId" clId="{3EB2ECFD-2294-4980-AA70-E7AD15A117C5}" dt="2024-05-19T10:56:58.194" v="5238" actId="1076"/>
          <ac:spMkLst>
            <pc:docMk/>
            <pc:sldMk cId="3767420866" sldId="301"/>
            <ac:spMk id="24" creationId="{8EF1C2DD-1E2A-06F1-E4F1-AF42BECD686D}"/>
          </ac:spMkLst>
        </pc:spChg>
        <pc:spChg chg="add mod">
          <ac:chgData name="Preti Sherine" userId="8cb358bc01476348" providerId="LiveId" clId="{3EB2ECFD-2294-4980-AA70-E7AD15A117C5}" dt="2024-05-19T10:54:00.668" v="5204" actId="20577"/>
          <ac:spMkLst>
            <pc:docMk/>
            <pc:sldMk cId="3767420866" sldId="301"/>
            <ac:spMk id="25" creationId="{7A53C69A-5820-B7DB-DA02-4DFF2D2C6867}"/>
          </ac:spMkLst>
        </pc:spChg>
        <pc:grpChg chg="add mod">
          <ac:chgData name="Preti Sherine" userId="8cb358bc01476348" providerId="LiveId" clId="{3EB2ECFD-2294-4980-AA70-E7AD15A117C5}" dt="2024-05-19T10:52:05.751" v="5180" actId="164"/>
          <ac:grpSpMkLst>
            <pc:docMk/>
            <pc:sldMk cId="3767420866" sldId="301"/>
            <ac:grpSpMk id="8" creationId="{30B403C8-E702-5466-F5B6-CE934A515007}"/>
          </ac:grpSpMkLst>
        </pc:grpChg>
        <pc:grpChg chg="add mod">
          <ac:chgData name="Preti Sherine" userId="8cb358bc01476348" providerId="LiveId" clId="{3EB2ECFD-2294-4980-AA70-E7AD15A117C5}" dt="2024-05-19T10:10:20.510" v="4303" actId="571"/>
          <ac:grpSpMkLst>
            <pc:docMk/>
            <pc:sldMk cId="3767420866" sldId="301"/>
            <ac:grpSpMk id="11" creationId="{B6192218-D523-B180-CFA4-5C7D02CAC7F7}"/>
          </ac:grpSpMkLst>
        </pc:grpChg>
        <pc:grpChg chg="add mod">
          <ac:chgData name="Preti Sherine" userId="8cb358bc01476348" providerId="LiveId" clId="{3EB2ECFD-2294-4980-AA70-E7AD15A117C5}" dt="2024-05-19T10:30:38.821" v="4920"/>
          <ac:grpSpMkLst>
            <pc:docMk/>
            <pc:sldMk cId="3767420866" sldId="301"/>
            <ac:grpSpMk id="16" creationId="{D33E2FEF-FC11-1AF8-74AE-41717E24684A}"/>
          </ac:grpSpMkLst>
        </pc:grpChg>
        <pc:grpChg chg="add del mod">
          <ac:chgData name="Preti Sherine" userId="8cb358bc01476348" providerId="LiveId" clId="{3EB2ECFD-2294-4980-AA70-E7AD15A117C5}" dt="2024-05-19T10:36:09.486" v="4970" actId="21"/>
          <ac:grpSpMkLst>
            <pc:docMk/>
            <pc:sldMk cId="3767420866" sldId="301"/>
            <ac:grpSpMk id="19" creationId="{35A7613D-6D25-59A8-4136-2178E3F9E36C}"/>
          </ac:grpSpMkLst>
        </pc:grpChg>
        <pc:grpChg chg="add mod">
          <ac:chgData name="Preti Sherine" userId="8cb358bc01476348" providerId="LiveId" clId="{3EB2ECFD-2294-4980-AA70-E7AD15A117C5}" dt="2024-05-19T10:52:05.751" v="5180" actId="164"/>
          <ac:grpSpMkLst>
            <pc:docMk/>
            <pc:sldMk cId="3767420866" sldId="301"/>
            <ac:grpSpMk id="20" creationId="{622C291D-E1AE-FAA4-E425-7D4021E46DE1}"/>
          </ac:grpSpMkLst>
        </pc:grpChg>
        <pc:grpChg chg="add mod">
          <ac:chgData name="Preti Sherine" userId="8cb358bc01476348" providerId="LiveId" clId="{3EB2ECFD-2294-4980-AA70-E7AD15A117C5}" dt="2024-05-19T10:57:02.094" v="5239" actId="1076"/>
          <ac:grpSpMkLst>
            <pc:docMk/>
            <pc:sldMk cId="3767420866" sldId="301"/>
            <ac:grpSpMk id="26" creationId="{5130D414-3ABC-C295-3D67-B1D634116793}"/>
          </ac:grpSpMkLst>
        </pc:grpChg>
      </pc:sldChg>
      <pc:sldChg chg="addSp delSp modSp add del mod ord">
        <pc:chgData name="Preti Sherine" userId="8cb358bc01476348" providerId="LiveId" clId="{3EB2ECFD-2294-4980-AA70-E7AD15A117C5}" dt="2024-05-19T11:03:34.751" v="5294" actId="2696"/>
        <pc:sldMkLst>
          <pc:docMk/>
          <pc:sldMk cId="3008812249" sldId="302"/>
        </pc:sldMkLst>
        <pc:spChg chg="mod">
          <ac:chgData name="Preti Sherine" userId="8cb358bc01476348" providerId="LiveId" clId="{3EB2ECFD-2294-4980-AA70-E7AD15A117C5}" dt="2024-05-19T09:59:01.439" v="4139" actId="207"/>
          <ac:spMkLst>
            <pc:docMk/>
            <pc:sldMk cId="3008812249" sldId="302"/>
            <ac:spMk id="2" creationId="{9163069C-B4D3-FDAC-3611-CA5395395734}"/>
          </ac:spMkLst>
        </pc:spChg>
        <pc:spChg chg="del">
          <ac:chgData name="Preti Sherine" userId="8cb358bc01476348" providerId="LiveId" clId="{3EB2ECFD-2294-4980-AA70-E7AD15A117C5}" dt="2024-05-19T09:56:40.169" v="4118" actId="21"/>
          <ac:spMkLst>
            <pc:docMk/>
            <pc:sldMk cId="3008812249" sldId="302"/>
            <ac:spMk id="3" creationId="{072490DC-DCD3-65E7-37DA-13180B64135A}"/>
          </ac:spMkLst>
        </pc:spChg>
        <pc:spChg chg="del">
          <ac:chgData name="Preti Sherine" userId="8cb358bc01476348" providerId="LiveId" clId="{3EB2ECFD-2294-4980-AA70-E7AD15A117C5}" dt="2024-05-19T09:56:42.923" v="4119" actId="21"/>
          <ac:spMkLst>
            <pc:docMk/>
            <pc:sldMk cId="3008812249" sldId="302"/>
            <ac:spMk id="4" creationId="{4C863A4A-3596-49EA-71AE-F2E65BCC549E}"/>
          </ac:spMkLst>
        </pc:spChg>
        <pc:spChg chg="mod">
          <ac:chgData name="Preti Sherine" userId="8cb358bc01476348" providerId="LiveId" clId="{3EB2ECFD-2294-4980-AA70-E7AD15A117C5}" dt="2024-05-19T09:59:08.793" v="4140" actId="207"/>
          <ac:spMkLst>
            <pc:docMk/>
            <pc:sldMk cId="3008812249" sldId="302"/>
            <ac:spMk id="5" creationId="{84D1B4CA-EEE5-81F0-CBFB-82322F162D8C}"/>
          </ac:spMkLst>
        </pc:spChg>
        <pc:spChg chg="del">
          <ac:chgData name="Preti Sherine" userId="8cb358bc01476348" providerId="LiveId" clId="{3EB2ECFD-2294-4980-AA70-E7AD15A117C5}" dt="2024-05-19T09:56:45.747" v="4120" actId="21"/>
          <ac:spMkLst>
            <pc:docMk/>
            <pc:sldMk cId="3008812249" sldId="302"/>
            <ac:spMk id="6" creationId="{5FD79E35-2CF6-EE92-3742-B673078D84CF}"/>
          </ac:spMkLst>
        </pc:spChg>
        <pc:spChg chg="del">
          <ac:chgData name="Preti Sherine" userId="8cb358bc01476348" providerId="LiveId" clId="{3EB2ECFD-2294-4980-AA70-E7AD15A117C5}" dt="2024-05-19T09:56:48.420" v="4121" actId="21"/>
          <ac:spMkLst>
            <pc:docMk/>
            <pc:sldMk cId="3008812249" sldId="302"/>
            <ac:spMk id="7" creationId="{CC74EF32-607E-9779-4B9B-814BD345DEC4}"/>
          </ac:spMkLst>
        </pc:spChg>
        <pc:spChg chg="add del mod">
          <ac:chgData name="Preti Sherine" userId="8cb358bc01476348" providerId="LiveId" clId="{3EB2ECFD-2294-4980-AA70-E7AD15A117C5}" dt="2024-05-19T10:36:38.556" v="4973" actId="21"/>
          <ac:spMkLst>
            <pc:docMk/>
            <pc:sldMk cId="3008812249" sldId="302"/>
            <ac:spMk id="9" creationId="{515A2DB4-2089-5097-6286-72227777C31D}"/>
          </ac:spMkLst>
        </pc:spChg>
        <pc:spChg chg="add mod">
          <ac:chgData name="Preti Sherine" userId="8cb358bc01476348" providerId="LiveId" clId="{3EB2ECFD-2294-4980-AA70-E7AD15A117C5}" dt="2024-05-19T10:36:26.801" v="4971" actId="164"/>
          <ac:spMkLst>
            <pc:docMk/>
            <pc:sldMk cId="3008812249" sldId="302"/>
            <ac:spMk id="10" creationId="{470F7768-32A8-E842-BF29-189CFB5B0399}"/>
          </ac:spMkLst>
        </pc:spChg>
        <pc:spChg chg="add mod">
          <ac:chgData name="Preti Sherine" userId="8cb358bc01476348" providerId="LiveId" clId="{3EB2ECFD-2294-4980-AA70-E7AD15A117C5}" dt="2024-05-19T10:36:26.801" v="4971" actId="164"/>
          <ac:spMkLst>
            <pc:docMk/>
            <pc:sldMk cId="3008812249" sldId="302"/>
            <ac:spMk id="11" creationId="{6B307E50-D5DF-1427-6A59-2F0133BD56D0}"/>
          </ac:spMkLst>
        </pc:spChg>
        <pc:spChg chg="add mod">
          <ac:chgData name="Preti Sherine" userId="8cb358bc01476348" providerId="LiveId" clId="{3EB2ECFD-2294-4980-AA70-E7AD15A117C5}" dt="2024-05-19T10:36:26.801" v="4971" actId="164"/>
          <ac:spMkLst>
            <pc:docMk/>
            <pc:sldMk cId="3008812249" sldId="302"/>
            <ac:spMk id="12" creationId="{1B39BB27-B3A9-775A-621A-54BCB8800500}"/>
          </ac:spMkLst>
        </pc:spChg>
        <pc:spChg chg="mod">
          <ac:chgData name="Preti Sherine" userId="8cb358bc01476348" providerId="LiveId" clId="{3EB2ECFD-2294-4980-AA70-E7AD15A117C5}" dt="2024-05-19T10:57:10.356" v="5240" actId="1076"/>
          <ac:spMkLst>
            <pc:docMk/>
            <pc:sldMk cId="3008812249" sldId="302"/>
            <ac:spMk id="15" creationId="{D58C2F8D-8821-E27B-B208-73C8FEA406CD}"/>
          </ac:spMkLst>
        </pc:spChg>
        <pc:spChg chg="mod">
          <ac:chgData name="Preti Sherine" userId="8cb358bc01476348" providerId="LiveId" clId="{3EB2ECFD-2294-4980-AA70-E7AD15A117C5}" dt="2024-05-19T10:57:15.225" v="5241" actId="1076"/>
          <ac:spMkLst>
            <pc:docMk/>
            <pc:sldMk cId="3008812249" sldId="302"/>
            <ac:spMk id="16" creationId="{A61547D7-7706-9E1F-8323-B9F81305D7D6}"/>
          </ac:spMkLst>
        </pc:spChg>
        <pc:spChg chg="mod">
          <ac:chgData name="Preti Sherine" userId="8cb358bc01476348" providerId="LiveId" clId="{3EB2ECFD-2294-4980-AA70-E7AD15A117C5}" dt="2024-05-19T10:57:18.955" v="5242" actId="1076"/>
          <ac:spMkLst>
            <pc:docMk/>
            <pc:sldMk cId="3008812249" sldId="302"/>
            <ac:spMk id="17" creationId="{622B7E84-3940-1C5D-C9C1-27EC3FF9D4DB}"/>
          </ac:spMkLst>
        </pc:spChg>
        <pc:spChg chg="add mod">
          <ac:chgData name="Preti Sherine" userId="8cb358bc01476348" providerId="LiveId" clId="{3EB2ECFD-2294-4980-AA70-E7AD15A117C5}" dt="2024-05-19T10:51:59.343" v="5179" actId="164"/>
          <ac:spMkLst>
            <pc:docMk/>
            <pc:sldMk cId="3008812249" sldId="302"/>
            <ac:spMk id="18" creationId="{9C45E1E3-784A-D53E-FBAD-1EF96327E514}"/>
          </ac:spMkLst>
        </pc:spChg>
        <pc:grpChg chg="add mod">
          <ac:chgData name="Preti Sherine" userId="8cb358bc01476348" providerId="LiveId" clId="{3EB2ECFD-2294-4980-AA70-E7AD15A117C5}" dt="2024-05-19T10:51:59.343" v="5179" actId="164"/>
          <ac:grpSpMkLst>
            <pc:docMk/>
            <pc:sldMk cId="3008812249" sldId="302"/>
            <ac:grpSpMk id="8" creationId="{DB1B40C6-009E-2436-3312-E26136675702}"/>
          </ac:grpSpMkLst>
        </pc:grpChg>
        <pc:grpChg chg="add del mod">
          <ac:chgData name="Preti Sherine" userId="8cb358bc01476348" providerId="LiveId" clId="{3EB2ECFD-2294-4980-AA70-E7AD15A117C5}" dt="2024-05-19T10:36:58.170" v="4974" actId="21"/>
          <ac:grpSpMkLst>
            <pc:docMk/>
            <pc:sldMk cId="3008812249" sldId="302"/>
            <ac:grpSpMk id="13" creationId="{AFA1F185-3DEA-06E5-8BE8-1754ADC6DE0F}"/>
          </ac:grpSpMkLst>
        </pc:grpChg>
        <pc:grpChg chg="add mod">
          <ac:chgData name="Preti Sherine" userId="8cb358bc01476348" providerId="LiveId" clId="{3EB2ECFD-2294-4980-AA70-E7AD15A117C5}" dt="2024-05-19T10:51:59.343" v="5179" actId="164"/>
          <ac:grpSpMkLst>
            <pc:docMk/>
            <pc:sldMk cId="3008812249" sldId="302"/>
            <ac:grpSpMk id="14" creationId="{C7D329B1-6B8B-6491-0269-96646706909E}"/>
          </ac:grpSpMkLst>
        </pc:grpChg>
        <pc:grpChg chg="add mod">
          <ac:chgData name="Preti Sherine" userId="8cb358bc01476348" providerId="LiveId" clId="{3EB2ECFD-2294-4980-AA70-E7AD15A117C5}" dt="2024-05-19T10:57:22.931" v="5243" actId="1076"/>
          <ac:grpSpMkLst>
            <pc:docMk/>
            <pc:sldMk cId="3008812249" sldId="302"/>
            <ac:grpSpMk id="19" creationId="{CE32A139-220F-B9CC-3C9D-81B882952981}"/>
          </ac:grpSpMkLst>
        </pc:grpChg>
      </pc:sldChg>
      <pc:sldChg chg="addSp delSp modSp add del mod ord">
        <pc:chgData name="Preti Sherine" userId="8cb358bc01476348" providerId="LiveId" clId="{3EB2ECFD-2294-4980-AA70-E7AD15A117C5}" dt="2024-05-19T11:03:31.708" v="5293" actId="2696"/>
        <pc:sldMkLst>
          <pc:docMk/>
          <pc:sldMk cId="3051247608" sldId="303"/>
        </pc:sldMkLst>
        <pc:spChg chg="mod">
          <ac:chgData name="Preti Sherine" userId="8cb358bc01476348" providerId="LiveId" clId="{3EB2ECFD-2294-4980-AA70-E7AD15A117C5}" dt="2024-05-19T09:59:17.503" v="4141" actId="207"/>
          <ac:spMkLst>
            <pc:docMk/>
            <pc:sldMk cId="3051247608" sldId="303"/>
            <ac:spMk id="2" creationId="{9163069C-B4D3-FDAC-3611-CA5395395734}"/>
          </ac:spMkLst>
        </pc:spChg>
        <pc:spChg chg="del">
          <ac:chgData name="Preti Sherine" userId="8cb358bc01476348" providerId="LiveId" clId="{3EB2ECFD-2294-4980-AA70-E7AD15A117C5}" dt="2024-05-19T09:57:00.476" v="4123" actId="21"/>
          <ac:spMkLst>
            <pc:docMk/>
            <pc:sldMk cId="3051247608" sldId="303"/>
            <ac:spMk id="3" creationId="{072490DC-DCD3-65E7-37DA-13180B64135A}"/>
          </ac:spMkLst>
        </pc:spChg>
        <pc:spChg chg="del">
          <ac:chgData name="Preti Sherine" userId="8cb358bc01476348" providerId="LiveId" clId="{3EB2ECFD-2294-4980-AA70-E7AD15A117C5}" dt="2024-05-19T09:57:04.474" v="4124" actId="21"/>
          <ac:spMkLst>
            <pc:docMk/>
            <pc:sldMk cId="3051247608" sldId="303"/>
            <ac:spMk id="4" creationId="{4C863A4A-3596-49EA-71AE-F2E65BCC549E}"/>
          </ac:spMkLst>
        </pc:spChg>
        <pc:spChg chg="del">
          <ac:chgData name="Preti Sherine" userId="8cb358bc01476348" providerId="LiveId" clId="{3EB2ECFD-2294-4980-AA70-E7AD15A117C5}" dt="2024-05-19T09:57:09.033" v="4125" actId="21"/>
          <ac:spMkLst>
            <pc:docMk/>
            <pc:sldMk cId="3051247608" sldId="303"/>
            <ac:spMk id="5" creationId="{84D1B4CA-EEE5-81F0-CBFB-82322F162D8C}"/>
          </ac:spMkLst>
        </pc:spChg>
        <pc:spChg chg="mod">
          <ac:chgData name="Preti Sherine" userId="8cb358bc01476348" providerId="LiveId" clId="{3EB2ECFD-2294-4980-AA70-E7AD15A117C5}" dt="2024-05-19T09:59:22.784" v="4142" actId="207"/>
          <ac:spMkLst>
            <pc:docMk/>
            <pc:sldMk cId="3051247608" sldId="303"/>
            <ac:spMk id="6" creationId="{5FD79E35-2CF6-EE92-3742-B673078D84CF}"/>
          </ac:spMkLst>
        </pc:spChg>
        <pc:spChg chg="del">
          <ac:chgData name="Preti Sherine" userId="8cb358bc01476348" providerId="LiveId" clId="{3EB2ECFD-2294-4980-AA70-E7AD15A117C5}" dt="2024-05-19T09:57:15.609" v="4126" actId="21"/>
          <ac:spMkLst>
            <pc:docMk/>
            <pc:sldMk cId="3051247608" sldId="303"/>
            <ac:spMk id="7" creationId="{CC74EF32-607E-9779-4B9B-814BD345DEC4}"/>
          </ac:spMkLst>
        </pc:spChg>
        <pc:spChg chg="add mod">
          <ac:chgData name="Preti Sherine" userId="8cb358bc01476348" providerId="LiveId" clId="{3EB2ECFD-2294-4980-AA70-E7AD15A117C5}" dt="2024-05-19T10:37:03.880" v="4975" actId="164"/>
          <ac:spMkLst>
            <pc:docMk/>
            <pc:sldMk cId="3051247608" sldId="303"/>
            <ac:spMk id="9" creationId="{ACF93055-B730-1E1D-419A-C5E4CD8A8520}"/>
          </ac:spMkLst>
        </pc:spChg>
        <pc:spChg chg="add mod">
          <ac:chgData name="Preti Sherine" userId="8cb358bc01476348" providerId="LiveId" clId="{3EB2ECFD-2294-4980-AA70-E7AD15A117C5}" dt="2024-05-19T10:37:03.880" v="4975" actId="164"/>
          <ac:spMkLst>
            <pc:docMk/>
            <pc:sldMk cId="3051247608" sldId="303"/>
            <ac:spMk id="10" creationId="{438E4236-D152-A997-6D05-71069D4E1A73}"/>
          </ac:spMkLst>
        </pc:spChg>
        <pc:spChg chg="add mod">
          <ac:chgData name="Preti Sherine" userId="8cb358bc01476348" providerId="LiveId" clId="{3EB2ECFD-2294-4980-AA70-E7AD15A117C5}" dt="2024-05-19T10:37:03.880" v="4975" actId="164"/>
          <ac:spMkLst>
            <pc:docMk/>
            <pc:sldMk cId="3051247608" sldId="303"/>
            <ac:spMk id="11" creationId="{657BD4A6-5709-257D-AC17-538D01101494}"/>
          </ac:spMkLst>
        </pc:spChg>
        <pc:spChg chg="mod">
          <ac:chgData name="Preti Sherine" userId="8cb358bc01476348" providerId="LiveId" clId="{3EB2ECFD-2294-4980-AA70-E7AD15A117C5}" dt="2024-05-19T10:57:31.745" v="5244" actId="1076"/>
          <ac:spMkLst>
            <pc:docMk/>
            <pc:sldMk cId="3051247608" sldId="303"/>
            <ac:spMk id="14" creationId="{83AC460D-FF07-0626-B583-58DF7301FA07}"/>
          </ac:spMkLst>
        </pc:spChg>
        <pc:spChg chg="mod">
          <ac:chgData name="Preti Sherine" userId="8cb358bc01476348" providerId="LiveId" clId="{3EB2ECFD-2294-4980-AA70-E7AD15A117C5}" dt="2024-05-19T10:57:39.150" v="5245" actId="1076"/>
          <ac:spMkLst>
            <pc:docMk/>
            <pc:sldMk cId="3051247608" sldId="303"/>
            <ac:spMk id="15" creationId="{CDF94162-0330-62AD-6F4B-2DCCB60144BB}"/>
          </ac:spMkLst>
        </pc:spChg>
        <pc:spChg chg="add del mod">
          <ac:chgData name="Preti Sherine" userId="8cb358bc01476348" providerId="LiveId" clId="{3EB2ECFD-2294-4980-AA70-E7AD15A117C5}" dt="2024-05-19T10:46:53.370" v="5157" actId="478"/>
          <ac:spMkLst>
            <pc:docMk/>
            <pc:sldMk cId="3051247608" sldId="303"/>
            <ac:spMk id="16" creationId="{E4614171-B354-BDEA-70D7-C790250E6EC6}"/>
          </ac:spMkLst>
        </pc:spChg>
        <pc:spChg chg="add mod">
          <ac:chgData name="Preti Sherine" userId="8cb358bc01476348" providerId="LiveId" clId="{3EB2ECFD-2294-4980-AA70-E7AD15A117C5}" dt="2024-05-19T10:54:11.863" v="5208" actId="20577"/>
          <ac:spMkLst>
            <pc:docMk/>
            <pc:sldMk cId="3051247608" sldId="303"/>
            <ac:spMk id="17" creationId="{B8D6C821-0745-A122-6E73-012759D34D51}"/>
          </ac:spMkLst>
        </pc:spChg>
        <pc:grpChg chg="add mod">
          <ac:chgData name="Preti Sherine" userId="8cb358bc01476348" providerId="LiveId" clId="{3EB2ECFD-2294-4980-AA70-E7AD15A117C5}" dt="2024-05-19T10:51:50.753" v="5178" actId="164"/>
          <ac:grpSpMkLst>
            <pc:docMk/>
            <pc:sldMk cId="3051247608" sldId="303"/>
            <ac:grpSpMk id="8" creationId="{10B45655-827C-0A22-A4D4-2A5AB9E053B8}"/>
          </ac:grpSpMkLst>
        </pc:grpChg>
        <pc:grpChg chg="add del mod">
          <ac:chgData name="Preti Sherine" userId="8cb358bc01476348" providerId="LiveId" clId="{3EB2ECFD-2294-4980-AA70-E7AD15A117C5}" dt="2024-05-19T10:40:02.330" v="5010" actId="21"/>
          <ac:grpSpMkLst>
            <pc:docMk/>
            <pc:sldMk cId="3051247608" sldId="303"/>
            <ac:grpSpMk id="12" creationId="{7F35587E-39AC-A9E1-379D-F0E14ABB5D4E}"/>
          </ac:grpSpMkLst>
        </pc:grpChg>
        <pc:grpChg chg="add mod">
          <ac:chgData name="Preti Sherine" userId="8cb358bc01476348" providerId="LiveId" clId="{3EB2ECFD-2294-4980-AA70-E7AD15A117C5}" dt="2024-05-19T10:51:50.753" v="5178" actId="164"/>
          <ac:grpSpMkLst>
            <pc:docMk/>
            <pc:sldMk cId="3051247608" sldId="303"/>
            <ac:grpSpMk id="13" creationId="{5AC62A9C-F204-E7B2-68DE-1AF8D8F03856}"/>
          </ac:grpSpMkLst>
        </pc:grpChg>
        <pc:grpChg chg="add mod">
          <ac:chgData name="Preti Sherine" userId="8cb358bc01476348" providerId="LiveId" clId="{3EB2ECFD-2294-4980-AA70-E7AD15A117C5}" dt="2024-05-19T10:51:50.753" v="5178" actId="164"/>
          <ac:grpSpMkLst>
            <pc:docMk/>
            <pc:sldMk cId="3051247608" sldId="303"/>
            <ac:grpSpMk id="18" creationId="{9E05B823-648A-2034-1216-0ABD2401D799}"/>
          </ac:grpSpMkLst>
        </pc:grpChg>
      </pc:sldChg>
      <pc:sldChg chg="addSp delSp modSp add del mod">
        <pc:chgData name="Preti Sherine" userId="8cb358bc01476348" providerId="LiveId" clId="{3EB2ECFD-2294-4980-AA70-E7AD15A117C5}" dt="2024-05-19T10:53:42.875" v="5194" actId="2696"/>
        <pc:sldMkLst>
          <pc:docMk/>
          <pc:sldMk cId="2633121792" sldId="304"/>
        </pc:sldMkLst>
        <pc:spChg chg="mod">
          <ac:chgData name="Preti Sherine" userId="8cb358bc01476348" providerId="LiveId" clId="{3EB2ECFD-2294-4980-AA70-E7AD15A117C5}" dt="2024-05-19T09:59:29.925" v="4143" actId="207"/>
          <ac:spMkLst>
            <pc:docMk/>
            <pc:sldMk cId="2633121792" sldId="304"/>
            <ac:spMk id="2" creationId="{9163069C-B4D3-FDAC-3611-CA5395395734}"/>
          </ac:spMkLst>
        </pc:spChg>
        <pc:spChg chg="del">
          <ac:chgData name="Preti Sherine" userId="8cb358bc01476348" providerId="LiveId" clId="{3EB2ECFD-2294-4980-AA70-E7AD15A117C5}" dt="2024-05-19T09:57:25.532" v="4128" actId="21"/>
          <ac:spMkLst>
            <pc:docMk/>
            <pc:sldMk cId="2633121792" sldId="304"/>
            <ac:spMk id="3" creationId="{072490DC-DCD3-65E7-37DA-13180B64135A}"/>
          </ac:spMkLst>
        </pc:spChg>
        <pc:spChg chg="del">
          <ac:chgData name="Preti Sherine" userId="8cb358bc01476348" providerId="LiveId" clId="{3EB2ECFD-2294-4980-AA70-E7AD15A117C5}" dt="2024-05-19T09:57:28.231" v="4129" actId="21"/>
          <ac:spMkLst>
            <pc:docMk/>
            <pc:sldMk cId="2633121792" sldId="304"/>
            <ac:spMk id="4" creationId="{4C863A4A-3596-49EA-71AE-F2E65BCC549E}"/>
          </ac:spMkLst>
        </pc:spChg>
        <pc:spChg chg="del">
          <ac:chgData name="Preti Sherine" userId="8cb358bc01476348" providerId="LiveId" clId="{3EB2ECFD-2294-4980-AA70-E7AD15A117C5}" dt="2024-05-19T09:57:30.984" v="4130" actId="21"/>
          <ac:spMkLst>
            <pc:docMk/>
            <pc:sldMk cId="2633121792" sldId="304"/>
            <ac:spMk id="5" creationId="{84D1B4CA-EEE5-81F0-CBFB-82322F162D8C}"/>
          </ac:spMkLst>
        </pc:spChg>
        <pc:spChg chg="del">
          <ac:chgData name="Preti Sherine" userId="8cb358bc01476348" providerId="LiveId" clId="{3EB2ECFD-2294-4980-AA70-E7AD15A117C5}" dt="2024-05-19T09:57:33.681" v="4131" actId="21"/>
          <ac:spMkLst>
            <pc:docMk/>
            <pc:sldMk cId="2633121792" sldId="304"/>
            <ac:spMk id="6" creationId="{5FD79E35-2CF6-EE92-3742-B673078D84CF}"/>
          </ac:spMkLst>
        </pc:spChg>
        <pc:spChg chg="mod">
          <ac:chgData name="Preti Sherine" userId="8cb358bc01476348" providerId="LiveId" clId="{3EB2ECFD-2294-4980-AA70-E7AD15A117C5}" dt="2024-05-19T10:00:23.185" v="4144" actId="207"/>
          <ac:spMkLst>
            <pc:docMk/>
            <pc:sldMk cId="2633121792" sldId="304"/>
            <ac:spMk id="7" creationId="{CC74EF32-607E-9779-4B9B-814BD345DEC4}"/>
          </ac:spMkLst>
        </pc:spChg>
        <pc:spChg chg="add mod">
          <ac:chgData name="Preti Sherine" userId="8cb358bc01476348" providerId="LiveId" clId="{3EB2ECFD-2294-4980-AA70-E7AD15A117C5}" dt="2024-05-19T10:40:47.259" v="5040" actId="20577"/>
          <ac:spMkLst>
            <pc:docMk/>
            <pc:sldMk cId="2633121792" sldId="304"/>
            <ac:spMk id="9" creationId="{7327EDD9-C8EF-B743-519C-F7A4D08CB57E}"/>
          </ac:spMkLst>
        </pc:spChg>
        <pc:spChg chg="add mod">
          <ac:chgData name="Preti Sherine" userId="8cb358bc01476348" providerId="LiveId" clId="{3EB2ECFD-2294-4980-AA70-E7AD15A117C5}" dt="2024-05-19T10:43:13.551" v="5135" actId="20577"/>
          <ac:spMkLst>
            <pc:docMk/>
            <pc:sldMk cId="2633121792" sldId="304"/>
            <ac:spMk id="10" creationId="{B9CE78F2-EFC3-0516-B389-BA9A9AFA17E7}"/>
          </ac:spMkLst>
        </pc:spChg>
        <pc:spChg chg="add mod">
          <ac:chgData name="Preti Sherine" userId="8cb358bc01476348" providerId="LiveId" clId="{3EB2ECFD-2294-4980-AA70-E7AD15A117C5}" dt="2024-05-19T10:51:42.353" v="5177" actId="164"/>
          <ac:spMkLst>
            <pc:docMk/>
            <pc:sldMk cId="2633121792" sldId="304"/>
            <ac:spMk id="12" creationId="{CC53135C-3114-F421-89D7-C33067D6D53A}"/>
          </ac:spMkLst>
        </pc:spChg>
        <pc:spChg chg="mod">
          <ac:chgData name="Preti Sherine" userId="8cb358bc01476348" providerId="LiveId" clId="{3EB2ECFD-2294-4980-AA70-E7AD15A117C5}" dt="2024-05-19T10:52:38.487" v="5182"/>
          <ac:spMkLst>
            <pc:docMk/>
            <pc:sldMk cId="2633121792" sldId="304"/>
            <ac:spMk id="17" creationId="{61801E7B-D1EA-9022-EB56-31685A1103F8}"/>
          </ac:spMkLst>
        </pc:spChg>
        <pc:spChg chg="mod">
          <ac:chgData name="Preti Sherine" userId="8cb358bc01476348" providerId="LiveId" clId="{3EB2ECFD-2294-4980-AA70-E7AD15A117C5}" dt="2024-05-19T10:52:38.487" v="5182"/>
          <ac:spMkLst>
            <pc:docMk/>
            <pc:sldMk cId="2633121792" sldId="304"/>
            <ac:spMk id="18" creationId="{02B8D77F-C91C-593D-E89C-FA514FBA3FCC}"/>
          </ac:spMkLst>
        </pc:spChg>
        <pc:spChg chg="mod">
          <ac:chgData name="Preti Sherine" userId="8cb358bc01476348" providerId="LiveId" clId="{3EB2ECFD-2294-4980-AA70-E7AD15A117C5}" dt="2024-05-19T10:52:38.487" v="5182"/>
          <ac:spMkLst>
            <pc:docMk/>
            <pc:sldMk cId="2633121792" sldId="304"/>
            <ac:spMk id="19" creationId="{9A47230B-B7E1-B743-9FE4-2BA8BF8E2964}"/>
          </ac:spMkLst>
        </pc:spChg>
        <pc:spChg chg="mod">
          <ac:chgData name="Preti Sherine" userId="8cb358bc01476348" providerId="LiveId" clId="{3EB2ECFD-2294-4980-AA70-E7AD15A117C5}" dt="2024-05-19T10:52:38.487" v="5182"/>
          <ac:spMkLst>
            <pc:docMk/>
            <pc:sldMk cId="2633121792" sldId="304"/>
            <ac:spMk id="20" creationId="{8C246A38-A91D-0059-F3BF-551E82B59585}"/>
          </ac:spMkLst>
        </pc:spChg>
        <pc:spChg chg="mod">
          <ac:chgData name="Preti Sherine" userId="8cb358bc01476348" providerId="LiveId" clId="{3EB2ECFD-2294-4980-AA70-E7AD15A117C5}" dt="2024-05-19T10:52:38.487" v="5182"/>
          <ac:spMkLst>
            <pc:docMk/>
            <pc:sldMk cId="2633121792" sldId="304"/>
            <ac:spMk id="21" creationId="{1CDC5689-C0FC-0E0A-B4CA-167CE72DD66E}"/>
          </ac:spMkLst>
        </pc:spChg>
        <pc:spChg chg="mod">
          <ac:chgData name="Preti Sherine" userId="8cb358bc01476348" providerId="LiveId" clId="{3EB2ECFD-2294-4980-AA70-E7AD15A117C5}" dt="2024-05-19T10:52:45.874" v="5183"/>
          <ac:spMkLst>
            <pc:docMk/>
            <pc:sldMk cId="2633121792" sldId="304"/>
            <ac:spMk id="25" creationId="{61B09E33-4738-1779-CFD7-AE2603BAF47A}"/>
          </ac:spMkLst>
        </pc:spChg>
        <pc:spChg chg="mod">
          <ac:chgData name="Preti Sherine" userId="8cb358bc01476348" providerId="LiveId" clId="{3EB2ECFD-2294-4980-AA70-E7AD15A117C5}" dt="2024-05-19T10:52:45.874" v="5183"/>
          <ac:spMkLst>
            <pc:docMk/>
            <pc:sldMk cId="2633121792" sldId="304"/>
            <ac:spMk id="26" creationId="{BD2C422E-A2D0-2E5E-5B16-576083CBD7BA}"/>
          </ac:spMkLst>
        </pc:spChg>
        <pc:spChg chg="mod">
          <ac:chgData name="Preti Sherine" userId="8cb358bc01476348" providerId="LiveId" clId="{3EB2ECFD-2294-4980-AA70-E7AD15A117C5}" dt="2024-05-19T10:52:45.874" v="5183"/>
          <ac:spMkLst>
            <pc:docMk/>
            <pc:sldMk cId="2633121792" sldId="304"/>
            <ac:spMk id="27" creationId="{F6CF0CA4-F055-A844-D14B-7E0B6A7658C7}"/>
          </ac:spMkLst>
        </pc:spChg>
        <pc:spChg chg="mod">
          <ac:chgData name="Preti Sherine" userId="8cb358bc01476348" providerId="LiveId" clId="{3EB2ECFD-2294-4980-AA70-E7AD15A117C5}" dt="2024-05-19T10:52:45.874" v="5183"/>
          <ac:spMkLst>
            <pc:docMk/>
            <pc:sldMk cId="2633121792" sldId="304"/>
            <ac:spMk id="28" creationId="{02B7B832-8AEC-5BA3-9668-8F9993AE0BAC}"/>
          </ac:spMkLst>
        </pc:spChg>
        <pc:spChg chg="mod">
          <ac:chgData name="Preti Sherine" userId="8cb358bc01476348" providerId="LiveId" clId="{3EB2ECFD-2294-4980-AA70-E7AD15A117C5}" dt="2024-05-19T10:52:45.874" v="5183"/>
          <ac:spMkLst>
            <pc:docMk/>
            <pc:sldMk cId="2633121792" sldId="304"/>
            <ac:spMk id="29" creationId="{7F10F27E-2A0B-B5BC-D786-7D68F81BB4D2}"/>
          </ac:spMkLst>
        </pc:spChg>
        <pc:spChg chg="mod">
          <ac:chgData name="Preti Sherine" userId="8cb358bc01476348" providerId="LiveId" clId="{3EB2ECFD-2294-4980-AA70-E7AD15A117C5}" dt="2024-05-19T10:52:45.874" v="5183"/>
          <ac:spMkLst>
            <pc:docMk/>
            <pc:sldMk cId="2633121792" sldId="304"/>
            <ac:spMk id="30" creationId="{4AC53A8F-B249-D98B-E1E9-916D7140EE56}"/>
          </ac:spMkLst>
        </pc:spChg>
        <pc:grpChg chg="add mod">
          <ac:chgData name="Preti Sherine" userId="8cb358bc01476348" providerId="LiveId" clId="{3EB2ECFD-2294-4980-AA70-E7AD15A117C5}" dt="2024-05-19T10:51:42.353" v="5177" actId="164"/>
          <ac:grpSpMkLst>
            <pc:docMk/>
            <pc:sldMk cId="2633121792" sldId="304"/>
            <ac:grpSpMk id="8" creationId="{34ABAB3F-0AC1-E538-09BA-BF1EB2E5D4DF}"/>
          </ac:grpSpMkLst>
        </pc:grpChg>
        <pc:grpChg chg="add mod">
          <ac:chgData name="Preti Sherine" userId="8cb358bc01476348" providerId="LiveId" clId="{3EB2ECFD-2294-4980-AA70-E7AD15A117C5}" dt="2024-05-19T10:51:42.353" v="5177" actId="164"/>
          <ac:grpSpMkLst>
            <pc:docMk/>
            <pc:sldMk cId="2633121792" sldId="304"/>
            <ac:grpSpMk id="11" creationId="{0B983CEF-B427-8256-D4E7-62FD850F6F96}"/>
          </ac:grpSpMkLst>
        </pc:grpChg>
        <pc:grpChg chg="add mod">
          <ac:chgData name="Preti Sherine" userId="8cb358bc01476348" providerId="LiveId" clId="{3EB2ECFD-2294-4980-AA70-E7AD15A117C5}" dt="2024-05-19T10:51:42.353" v="5177" actId="164"/>
          <ac:grpSpMkLst>
            <pc:docMk/>
            <pc:sldMk cId="2633121792" sldId="304"/>
            <ac:grpSpMk id="13" creationId="{6F4D5CCE-700E-F4CD-2FBF-DBFC57ED9976}"/>
          </ac:grpSpMkLst>
        </pc:grpChg>
        <pc:grpChg chg="add mod">
          <ac:chgData name="Preti Sherine" userId="8cb358bc01476348" providerId="LiveId" clId="{3EB2ECFD-2294-4980-AA70-E7AD15A117C5}" dt="2024-05-19T10:52:50.280" v="5185" actId="1076"/>
          <ac:grpSpMkLst>
            <pc:docMk/>
            <pc:sldMk cId="2633121792" sldId="304"/>
            <ac:grpSpMk id="14" creationId="{F4EC83EF-4C97-7F0A-C7C0-248032F93405}"/>
          </ac:grpSpMkLst>
        </pc:grpChg>
        <pc:grpChg chg="mod">
          <ac:chgData name="Preti Sherine" userId="8cb358bc01476348" providerId="LiveId" clId="{3EB2ECFD-2294-4980-AA70-E7AD15A117C5}" dt="2024-05-19T10:52:38.487" v="5182"/>
          <ac:grpSpMkLst>
            <pc:docMk/>
            <pc:sldMk cId="2633121792" sldId="304"/>
            <ac:grpSpMk id="15" creationId="{CEE69C28-EED8-5791-A4CA-C50AF782AC94}"/>
          </ac:grpSpMkLst>
        </pc:grpChg>
        <pc:grpChg chg="mod">
          <ac:chgData name="Preti Sherine" userId="8cb358bc01476348" providerId="LiveId" clId="{3EB2ECFD-2294-4980-AA70-E7AD15A117C5}" dt="2024-05-19T10:52:38.487" v="5182"/>
          <ac:grpSpMkLst>
            <pc:docMk/>
            <pc:sldMk cId="2633121792" sldId="304"/>
            <ac:grpSpMk id="16" creationId="{49A151F1-24B8-46F6-2146-C0614CE9D573}"/>
          </ac:grpSpMkLst>
        </pc:grpChg>
        <pc:grpChg chg="add mod">
          <ac:chgData name="Preti Sherine" userId="8cb358bc01476348" providerId="LiveId" clId="{3EB2ECFD-2294-4980-AA70-E7AD15A117C5}" dt="2024-05-19T10:52:47.448" v="5184" actId="1076"/>
          <ac:grpSpMkLst>
            <pc:docMk/>
            <pc:sldMk cId="2633121792" sldId="304"/>
            <ac:grpSpMk id="22" creationId="{6F672975-A8C2-7426-7B77-BD502EFE735A}"/>
          </ac:grpSpMkLst>
        </pc:grpChg>
        <pc:grpChg chg="mod">
          <ac:chgData name="Preti Sherine" userId="8cb358bc01476348" providerId="LiveId" clId="{3EB2ECFD-2294-4980-AA70-E7AD15A117C5}" dt="2024-05-19T10:52:45.874" v="5183"/>
          <ac:grpSpMkLst>
            <pc:docMk/>
            <pc:sldMk cId="2633121792" sldId="304"/>
            <ac:grpSpMk id="23" creationId="{7D7EF6BF-3FF1-1B17-C444-88A920B33BD1}"/>
          </ac:grpSpMkLst>
        </pc:grpChg>
        <pc:grpChg chg="mod">
          <ac:chgData name="Preti Sherine" userId="8cb358bc01476348" providerId="LiveId" clId="{3EB2ECFD-2294-4980-AA70-E7AD15A117C5}" dt="2024-05-19T10:52:45.874" v="5183"/>
          <ac:grpSpMkLst>
            <pc:docMk/>
            <pc:sldMk cId="2633121792" sldId="304"/>
            <ac:grpSpMk id="24" creationId="{54B6AD56-2F1A-B6E6-9695-4F0F8FAC620E}"/>
          </ac:grpSpMkLst>
        </pc:grpChg>
      </pc:sldChg>
      <pc:sldChg chg="modSp add del mod ord">
        <pc:chgData name="Preti Sherine" userId="8cb358bc01476348" providerId="LiveId" clId="{3EB2ECFD-2294-4980-AA70-E7AD15A117C5}" dt="2024-05-19T10:32:32.894" v="4940" actId="2696"/>
        <pc:sldMkLst>
          <pc:docMk/>
          <pc:sldMk cId="2174990885" sldId="305"/>
        </pc:sldMkLst>
        <pc:spChg chg="mod">
          <ac:chgData name="Preti Sherine" userId="8cb358bc01476348" providerId="LiveId" clId="{3EB2ECFD-2294-4980-AA70-E7AD15A117C5}" dt="2024-05-19T10:31:46.793" v="4928" actId="1076"/>
          <ac:spMkLst>
            <pc:docMk/>
            <pc:sldMk cId="2174990885" sldId="305"/>
            <ac:spMk id="2" creationId="{9163069C-B4D3-FDAC-3611-CA5395395734}"/>
          </ac:spMkLst>
        </pc:spChg>
        <pc:spChg chg="mod">
          <ac:chgData name="Preti Sherine" userId="8cb358bc01476348" providerId="LiveId" clId="{3EB2ECFD-2294-4980-AA70-E7AD15A117C5}" dt="2024-05-19T10:32:03.623" v="4931" actId="1076"/>
          <ac:spMkLst>
            <pc:docMk/>
            <pc:sldMk cId="2174990885" sldId="305"/>
            <ac:spMk id="4" creationId="{4C863A4A-3596-49EA-71AE-F2E65BCC549E}"/>
          </ac:spMkLst>
        </pc:spChg>
        <pc:grpChg chg="mod">
          <ac:chgData name="Preti Sherine" userId="8cb358bc01476348" providerId="LiveId" clId="{3EB2ECFD-2294-4980-AA70-E7AD15A117C5}" dt="2024-05-19T10:31:53.454" v="4930" actId="1076"/>
          <ac:grpSpMkLst>
            <pc:docMk/>
            <pc:sldMk cId="2174990885" sldId="305"/>
            <ac:grpSpMk id="8" creationId="{30B403C8-E702-5466-F5B6-CE934A515007}"/>
          </ac:grpSpMkLst>
        </pc:grpChg>
      </pc:sldChg>
      <pc:sldChg chg="addSp delSp modSp add del mod ord">
        <pc:chgData name="Preti Sherine" userId="8cb358bc01476348" providerId="LiveId" clId="{3EB2ECFD-2294-4980-AA70-E7AD15A117C5}" dt="2024-05-19T10:56:29.458" v="5233" actId="2696"/>
        <pc:sldMkLst>
          <pc:docMk/>
          <pc:sldMk cId="43870454" sldId="306"/>
        </pc:sldMkLst>
        <pc:spChg chg="mod">
          <ac:chgData name="Preti Sherine" userId="8cb358bc01476348" providerId="LiveId" clId="{3EB2ECFD-2294-4980-AA70-E7AD15A117C5}" dt="2024-05-19T10:35:31.347" v="4967"/>
          <ac:spMkLst>
            <pc:docMk/>
            <pc:sldMk cId="43870454" sldId="306"/>
            <ac:spMk id="5" creationId="{00BCCE0D-CB5B-54AB-4C18-16338518C7BC}"/>
          </ac:spMkLst>
        </pc:spChg>
        <pc:spChg chg="mod">
          <ac:chgData name="Preti Sherine" userId="8cb358bc01476348" providerId="LiveId" clId="{3EB2ECFD-2294-4980-AA70-E7AD15A117C5}" dt="2024-05-19T10:35:31.347" v="4967"/>
          <ac:spMkLst>
            <pc:docMk/>
            <pc:sldMk cId="43870454" sldId="306"/>
            <ac:spMk id="6" creationId="{12A891C8-E2B2-B3C5-8B5F-CB63998B4B6B}"/>
          </ac:spMkLst>
        </pc:spChg>
        <pc:spChg chg="mod">
          <ac:chgData name="Preti Sherine" userId="8cb358bc01476348" providerId="LiveId" clId="{3EB2ECFD-2294-4980-AA70-E7AD15A117C5}" dt="2024-05-19T10:53:34.644" v="5191" actId="20577"/>
          <ac:spMkLst>
            <pc:docMk/>
            <pc:sldMk cId="43870454" sldId="306"/>
            <ac:spMk id="21" creationId="{9A68782A-19BC-96E8-DCCC-0A4BEC41F4C3}"/>
          </ac:spMkLst>
        </pc:spChg>
        <pc:spChg chg="mod">
          <ac:chgData name="Preti Sherine" userId="8cb358bc01476348" providerId="LiveId" clId="{3EB2ECFD-2294-4980-AA70-E7AD15A117C5}" dt="2024-05-19T10:35:42.765" v="4968"/>
          <ac:spMkLst>
            <pc:docMk/>
            <pc:sldMk cId="43870454" sldId="306"/>
            <ac:spMk id="22" creationId="{ECD2607F-0146-4559-B1CF-C826D1286E10}"/>
          </ac:spMkLst>
        </pc:spChg>
        <pc:spChg chg="mod">
          <ac:chgData name="Preti Sherine" userId="8cb358bc01476348" providerId="LiveId" clId="{3EB2ECFD-2294-4980-AA70-E7AD15A117C5}" dt="2024-05-19T10:35:42.765" v="4968"/>
          <ac:spMkLst>
            <pc:docMk/>
            <pc:sldMk cId="43870454" sldId="306"/>
            <ac:spMk id="23" creationId="{27EE9A2B-A9AE-6AEF-70B8-237A54E7362D}"/>
          </ac:spMkLst>
        </pc:spChg>
        <pc:spChg chg="mod">
          <ac:chgData name="Preti Sherine" userId="8cb358bc01476348" providerId="LiveId" clId="{3EB2ECFD-2294-4980-AA70-E7AD15A117C5}" dt="2024-05-19T10:43:59.558" v="5136"/>
          <ac:spMkLst>
            <pc:docMk/>
            <pc:sldMk cId="43870454" sldId="306"/>
            <ac:spMk id="25" creationId="{15A5CE7E-EA7B-1943-8671-B5C07C54FEE5}"/>
          </ac:spMkLst>
        </pc:spChg>
        <pc:spChg chg="mod">
          <ac:chgData name="Preti Sherine" userId="8cb358bc01476348" providerId="LiveId" clId="{3EB2ECFD-2294-4980-AA70-E7AD15A117C5}" dt="2024-05-19T10:43:59.558" v="5136"/>
          <ac:spMkLst>
            <pc:docMk/>
            <pc:sldMk cId="43870454" sldId="306"/>
            <ac:spMk id="26" creationId="{38B8836B-AFE8-46C7-2610-08DE7A373417}"/>
          </ac:spMkLst>
        </pc:spChg>
        <pc:spChg chg="add mod">
          <ac:chgData name="Preti Sherine" userId="8cb358bc01476348" providerId="LiveId" clId="{3EB2ECFD-2294-4980-AA70-E7AD15A117C5}" dt="2024-05-19T10:53:30.338" v="5189" actId="20577"/>
          <ac:spMkLst>
            <pc:docMk/>
            <pc:sldMk cId="43870454" sldId="306"/>
            <ac:spMk id="27" creationId="{99A20C85-6D9B-9DF0-DE04-16941870A776}"/>
          </ac:spMkLst>
        </pc:spChg>
        <pc:spChg chg="add del mod">
          <ac:chgData name="Preti Sherine" userId="8cb358bc01476348" providerId="LiveId" clId="{3EB2ECFD-2294-4980-AA70-E7AD15A117C5}" dt="2024-05-19T10:49:24.283" v="5169" actId="21"/>
          <ac:spMkLst>
            <pc:docMk/>
            <pc:sldMk cId="43870454" sldId="306"/>
            <ac:spMk id="28" creationId="{20B9013D-B6E8-AB77-0A9F-AD6D8778BEEC}"/>
          </ac:spMkLst>
        </pc:spChg>
        <pc:spChg chg="add del mod">
          <ac:chgData name="Preti Sherine" userId="8cb358bc01476348" providerId="LiveId" clId="{3EB2ECFD-2294-4980-AA70-E7AD15A117C5}" dt="2024-05-19T10:49:31.421" v="5170" actId="21"/>
          <ac:spMkLst>
            <pc:docMk/>
            <pc:sldMk cId="43870454" sldId="306"/>
            <ac:spMk id="29" creationId="{BB18FF63-383D-CA67-DB75-91885BE5B055}"/>
          </ac:spMkLst>
        </pc:spChg>
        <pc:spChg chg="add del mod">
          <ac:chgData name="Preti Sherine" userId="8cb358bc01476348" providerId="LiveId" clId="{3EB2ECFD-2294-4980-AA70-E7AD15A117C5}" dt="2024-05-19T10:49:20.917" v="5168" actId="21"/>
          <ac:spMkLst>
            <pc:docMk/>
            <pc:sldMk cId="43870454" sldId="306"/>
            <ac:spMk id="30" creationId="{6D089302-9B1F-DFA4-ABB2-C064FE0D81A2}"/>
          </ac:spMkLst>
        </pc:spChg>
        <pc:spChg chg="add del mod">
          <ac:chgData name="Preti Sherine" userId="8cb358bc01476348" providerId="LiveId" clId="{3EB2ECFD-2294-4980-AA70-E7AD15A117C5}" dt="2024-05-19T10:49:13.993" v="5167" actId="21"/>
          <ac:spMkLst>
            <pc:docMk/>
            <pc:sldMk cId="43870454" sldId="306"/>
            <ac:spMk id="31" creationId="{B690ACA5-E39A-5081-01AD-000352F7253D}"/>
          </ac:spMkLst>
        </pc:spChg>
        <pc:grpChg chg="add mod">
          <ac:chgData name="Preti Sherine" userId="8cb358bc01476348" providerId="LiveId" clId="{3EB2ECFD-2294-4980-AA70-E7AD15A117C5}" dt="2024-05-19T10:35:31.347" v="4967"/>
          <ac:grpSpMkLst>
            <pc:docMk/>
            <pc:sldMk cId="43870454" sldId="306"/>
            <ac:grpSpMk id="4" creationId="{34AF368E-727F-6C53-DC58-EA37ABCD9F91}"/>
          </ac:grpSpMkLst>
        </pc:grpChg>
        <pc:grpChg chg="add mod">
          <ac:chgData name="Preti Sherine" userId="8cb358bc01476348" providerId="LiveId" clId="{3EB2ECFD-2294-4980-AA70-E7AD15A117C5}" dt="2024-05-19T10:52:22.517" v="5181" actId="164"/>
          <ac:grpSpMkLst>
            <pc:docMk/>
            <pc:sldMk cId="43870454" sldId="306"/>
            <ac:grpSpMk id="7" creationId="{1766BF11-023A-1576-6989-8BB0F0698668}"/>
          </ac:grpSpMkLst>
        </pc:grpChg>
        <pc:grpChg chg="mod">
          <ac:chgData name="Preti Sherine" userId="8cb358bc01476348" providerId="LiveId" clId="{3EB2ECFD-2294-4980-AA70-E7AD15A117C5}" dt="2024-05-19T10:52:22.517" v="5181" actId="164"/>
          <ac:grpSpMkLst>
            <pc:docMk/>
            <pc:sldMk cId="43870454" sldId="306"/>
            <ac:grpSpMk id="8" creationId="{4FBCDA3B-060D-4037-48D0-C76797BC7C08}"/>
          </ac:grpSpMkLst>
        </pc:grpChg>
        <pc:grpChg chg="del">
          <ac:chgData name="Preti Sherine" userId="8cb358bc01476348" providerId="LiveId" clId="{3EB2ECFD-2294-4980-AA70-E7AD15A117C5}" dt="2024-05-19T10:32:51.683" v="4944" actId="21"/>
          <ac:grpSpMkLst>
            <pc:docMk/>
            <pc:sldMk cId="43870454" sldId="306"/>
            <ac:grpSpMk id="9" creationId="{C4C5A6EF-4DCF-84D5-E9A3-57986E9E459B}"/>
          </ac:grpSpMkLst>
        </pc:grpChg>
        <pc:grpChg chg="del">
          <ac:chgData name="Preti Sherine" userId="8cb358bc01476348" providerId="LiveId" clId="{3EB2ECFD-2294-4980-AA70-E7AD15A117C5}" dt="2024-05-19T10:32:48.946" v="4943" actId="21"/>
          <ac:grpSpMkLst>
            <pc:docMk/>
            <pc:sldMk cId="43870454" sldId="306"/>
            <ac:grpSpMk id="12" creationId="{59A5D6F3-91D9-95F4-0416-C4823D9C6676}"/>
          </ac:grpSpMkLst>
        </pc:grpChg>
        <pc:grpChg chg="del">
          <ac:chgData name="Preti Sherine" userId="8cb358bc01476348" providerId="LiveId" clId="{3EB2ECFD-2294-4980-AA70-E7AD15A117C5}" dt="2024-05-19T10:32:46.558" v="4942" actId="21"/>
          <ac:grpSpMkLst>
            <pc:docMk/>
            <pc:sldMk cId="43870454" sldId="306"/>
            <ac:grpSpMk id="15" creationId="{BFE1C5C9-38CF-B6DE-0A8C-59838028C816}"/>
          </ac:grpSpMkLst>
        </pc:grpChg>
        <pc:grpChg chg="del">
          <ac:chgData name="Preti Sherine" userId="8cb358bc01476348" providerId="LiveId" clId="{3EB2ECFD-2294-4980-AA70-E7AD15A117C5}" dt="2024-05-19T10:32:43.819" v="4941" actId="21"/>
          <ac:grpSpMkLst>
            <pc:docMk/>
            <pc:sldMk cId="43870454" sldId="306"/>
            <ac:grpSpMk id="18" creationId="{CFE83EA7-19DA-2689-5C74-185913BDC31E}"/>
          </ac:grpSpMkLst>
        </pc:grpChg>
        <pc:grpChg chg="add mod">
          <ac:chgData name="Preti Sherine" userId="8cb358bc01476348" providerId="LiveId" clId="{3EB2ECFD-2294-4980-AA70-E7AD15A117C5}" dt="2024-05-19T10:43:59.558" v="5136"/>
          <ac:grpSpMkLst>
            <pc:docMk/>
            <pc:sldMk cId="43870454" sldId="306"/>
            <ac:grpSpMk id="24" creationId="{0E765A5B-B31B-7C61-2BDC-971771608A69}"/>
          </ac:grpSpMkLst>
        </pc:grpChg>
        <pc:grpChg chg="add mod">
          <ac:chgData name="Preti Sherine" userId="8cb358bc01476348" providerId="LiveId" clId="{3EB2ECFD-2294-4980-AA70-E7AD15A117C5}" dt="2024-05-19T10:52:22.517" v="5181" actId="164"/>
          <ac:grpSpMkLst>
            <pc:docMk/>
            <pc:sldMk cId="43870454" sldId="306"/>
            <ac:grpSpMk id="32" creationId="{FC964E6A-2C35-3B4B-7ECE-88D25C25138F}"/>
          </ac:grpSpMkLst>
        </pc:grpChg>
      </pc:sldChg>
      <pc:sldChg chg="addSp delSp modSp add del mod">
        <pc:chgData name="Preti Sherine" userId="8cb358bc01476348" providerId="LiveId" clId="{3EB2ECFD-2294-4980-AA70-E7AD15A117C5}" dt="2024-05-19T11:03:29.161" v="5292" actId="2696"/>
        <pc:sldMkLst>
          <pc:docMk/>
          <pc:sldMk cId="2466802654" sldId="307"/>
        </pc:sldMkLst>
        <pc:spChg chg="del mod topLvl">
          <ac:chgData name="Preti Sherine" userId="8cb358bc01476348" providerId="LiveId" clId="{3EB2ECFD-2294-4980-AA70-E7AD15A117C5}" dt="2024-05-19T10:51:18.975" v="5174" actId="21"/>
          <ac:spMkLst>
            <pc:docMk/>
            <pc:sldMk cId="2466802654" sldId="307"/>
            <ac:spMk id="4" creationId="{6728FEE5-8C58-29D5-EE10-187F567E17C1}"/>
          </ac:spMkLst>
        </pc:spChg>
        <pc:spChg chg="del mod topLvl">
          <ac:chgData name="Preti Sherine" userId="8cb358bc01476348" providerId="LiveId" clId="{3EB2ECFD-2294-4980-AA70-E7AD15A117C5}" dt="2024-05-19T10:51:22.421" v="5175" actId="21"/>
          <ac:spMkLst>
            <pc:docMk/>
            <pc:sldMk cId="2466802654" sldId="307"/>
            <ac:spMk id="5" creationId="{72F10C60-8154-DE94-8B9B-6739C2936457}"/>
          </ac:spMkLst>
        </pc:spChg>
        <pc:spChg chg="mod">
          <ac:chgData name="Preti Sherine" userId="8cb358bc01476348" providerId="LiveId" clId="{3EB2ECFD-2294-4980-AA70-E7AD15A117C5}" dt="2024-05-19T10:57:46.625" v="5246" actId="1076"/>
          <ac:spMkLst>
            <pc:docMk/>
            <pc:sldMk cId="2466802654" sldId="307"/>
            <ac:spMk id="9" creationId="{7327EDD9-C8EF-B743-519C-F7A4D08CB57E}"/>
          </ac:spMkLst>
        </pc:spChg>
        <pc:spChg chg="mod">
          <ac:chgData name="Preti Sherine" userId="8cb358bc01476348" providerId="LiveId" clId="{3EB2ECFD-2294-4980-AA70-E7AD15A117C5}" dt="2024-05-19T10:57:51.859" v="5247" actId="1076"/>
          <ac:spMkLst>
            <pc:docMk/>
            <pc:sldMk cId="2466802654" sldId="307"/>
            <ac:spMk id="10" creationId="{B9CE78F2-EFC3-0516-B389-BA9A9AFA17E7}"/>
          </ac:spMkLst>
        </pc:spChg>
        <pc:spChg chg="mod">
          <ac:chgData name="Preti Sherine" userId="8cb358bc01476348" providerId="LiveId" clId="{3EB2ECFD-2294-4980-AA70-E7AD15A117C5}" dt="2024-05-19T10:54:19.950" v="5212" actId="20577"/>
          <ac:spMkLst>
            <pc:docMk/>
            <pc:sldMk cId="2466802654" sldId="307"/>
            <ac:spMk id="12" creationId="{CC53135C-3114-F421-89D7-C33067D6D53A}"/>
          </ac:spMkLst>
        </pc:spChg>
        <pc:grpChg chg="add del mod">
          <ac:chgData name="Preti Sherine" userId="8cb358bc01476348" providerId="LiveId" clId="{3EB2ECFD-2294-4980-AA70-E7AD15A117C5}" dt="2024-05-19T10:51:18.975" v="5174" actId="21"/>
          <ac:grpSpMkLst>
            <pc:docMk/>
            <pc:sldMk cId="2466802654" sldId="307"/>
            <ac:grpSpMk id="3" creationId="{177135C7-CB8C-DEFB-EE9B-051A153412D7}"/>
          </ac:grpSpMkLst>
        </pc:grpChg>
        <pc:grpChg chg="add mod">
          <ac:chgData name="Preti Sherine" userId="8cb358bc01476348" providerId="LiveId" clId="{3EB2ECFD-2294-4980-AA70-E7AD15A117C5}" dt="2024-05-19T10:57:56.711" v="5248" actId="1076"/>
          <ac:grpSpMkLst>
            <pc:docMk/>
            <pc:sldMk cId="2466802654" sldId="307"/>
            <ac:grpSpMk id="6" creationId="{9BAF769F-D9F4-2C9A-E726-23ED8A0349F0}"/>
          </ac:grpSpMkLst>
        </pc:grpChg>
        <pc:grpChg chg="mod">
          <ac:chgData name="Preti Sherine" userId="8cb358bc01476348" providerId="LiveId" clId="{3EB2ECFD-2294-4980-AA70-E7AD15A117C5}" dt="2024-05-19T10:51:28.986" v="5176" actId="164"/>
          <ac:grpSpMkLst>
            <pc:docMk/>
            <pc:sldMk cId="2466802654" sldId="307"/>
            <ac:grpSpMk id="8" creationId="{34ABAB3F-0AC1-E538-09BA-BF1EB2E5D4DF}"/>
          </ac:grpSpMkLst>
        </pc:grpChg>
        <pc:grpChg chg="mod">
          <ac:chgData name="Preti Sherine" userId="8cb358bc01476348" providerId="LiveId" clId="{3EB2ECFD-2294-4980-AA70-E7AD15A117C5}" dt="2024-05-19T10:51:28.986" v="5176" actId="164"/>
          <ac:grpSpMkLst>
            <pc:docMk/>
            <pc:sldMk cId="2466802654" sldId="307"/>
            <ac:grpSpMk id="11" creationId="{0B983CEF-B427-8256-D4E7-62FD850F6F96}"/>
          </ac:grpSpMkLst>
        </pc:grpChg>
      </pc:sldChg>
      <pc:sldChg chg="addSp delSp modSp add del mod">
        <pc:chgData name="Preti Sherine" userId="8cb358bc01476348" providerId="LiveId" clId="{3EB2ECFD-2294-4980-AA70-E7AD15A117C5}" dt="2024-05-19T11:03:40.886" v="5296" actId="2696"/>
        <pc:sldMkLst>
          <pc:docMk/>
          <pc:sldMk cId="3262454920" sldId="308"/>
        </pc:sldMkLst>
        <pc:spChg chg="mod">
          <ac:chgData name="Preti Sherine" userId="8cb358bc01476348" providerId="LiveId" clId="{3EB2ECFD-2294-4980-AA70-E7AD15A117C5}" dt="2024-05-19T10:56:06.852" v="5232" actId="1076"/>
          <ac:spMkLst>
            <pc:docMk/>
            <pc:sldMk cId="3262454920" sldId="308"/>
            <ac:spMk id="2" creationId="{9163069C-B4D3-FDAC-3611-CA5395395734}"/>
          </ac:spMkLst>
        </pc:spChg>
        <pc:spChg chg="mod">
          <ac:chgData name="Preti Sherine" userId="8cb358bc01476348" providerId="LiveId" clId="{3EB2ECFD-2294-4980-AA70-E7AD15A117C5}" dt="2024-05-19T10:54:41.567" v="5217"/>
          <ac:spMkLst>
            <pc:docMk/>
            <pc:sldMk cId="3262454920" sldId="308"/>
            <ac:spMk id="9" creationId="{033C19C5-6E5C-A654-0A72-7919BD145992}"/>
          </ac:spMkLst>
        </pc:spChg>
        <pc:spChg chg="mod">
          <ac:chgData name="Preti Sherine" userId="8cb358bc01476348" providerId="LiveId" clId="{3EB2ECFD-2294-4980-AA70-E7AD15A117C5}" dt="2024-05-19T10:54:41.567" v="5217"/>
          <ac:spMkLst>
            <pc:docMk/>
            <pc:sldMk cId="3262454920" sldId="308"/>
            <ac:spMk id="10" creationId="{2CD0E676-218F-9B57-0BA1-CEB1D87C613F}"/>
          </ac:spMkLst>
        </pc:spChg>
        <pc:spChg chg="mod">
          <ac:chgData name="Preti Sherine" userId="8cb358bc01476348" providerId="LiveId" clId="{3EB2ECFD-2294-4980-AA70-E7AD15A117C5}" dt="2024-05-19T10:54:41.567" v="5217"/>
          <ac:spMkLst>
            <pc:docMk/>
            <pc:sldMk cId="3262454920" sldId="308"/>
            <ac:spMk id="11" creationId="{F6AFCF13-7D89-6502-86DA-918A814EBB8A}"/>
          </ac:spMkLst>
        </pc:spChg>
        <pc:spChg chg="mod">
          <ac:chgData name="Preti Sherine" userId="8cb358bc01476348" providerId="LiveId" clId="{3EB2ECFD-2294-4980-AA70-E7AD15A117C5}" dt="2024-05-19T10:54:41.567" v="5217"/>
          <ac:spMkLst>
            <pc:docMk/>
            <pc:sldMk cId="3262454920" sldId="308"/>
            <ac:spMk id="12" creationId="{3818D9FC-3C68-D522-CEEC-92CD898EB9DC}"/>
          </ac:spMkLst>
        </pc:spChg>
        <pc:spChg chg="mod">
          <ac:chgData name="Preti Sherine" userId="8cb358bc01476348" providerId="LiveId" clId="{3EB2ECFD-2294-4980-AA70-E7AD15A117C5}" dt="2024-05-19T10:54:41.567" v="5217"/>
          <ac:spMkLst>
            <pc:docMk/>
            <pc:sldMk cId="3262454920" sldId="308"/>
            <ac:spMk id="13" creationId="{50B26AA6-EA80-BB21-1322-CAAA15DF3C11}"/>
          </ac:spMkLst>
        </pc:spChg>
        <pc:spChg chg="mod">
          <ac:chgData name="Preti Sherine" userId="8cb358bc01476348" providerId="LiveId" clId="{3EB2ECFD-2294-4980-AA70-E7AD15A117C5}" dt="2024-05-19T10:54:41.567" v="5217"/>
          <ac:spMkLst>
            <pc:docMk/>
            <pc:sldMk cId="3262454920" sldId="308"/>
            <ac:spMk id="14" creationId="{7573A62D-689C-3763-43BE-D3F5CF86106B}"/>
          </ac:spMkLst>
        </pc:spChg>
        <pc:spChg chg="mod">
          <ac:chgData name="Preti Sherine" userId="8cb358bc01476348" providerId="LiveId" clId="{3EB2ECFD-2294-4980-AA70-E7AD15A117C5}" dt="2024-05-19T10:54:49.317" v="5218"/>
          <ac:spMkLst>
            <pc:docMk/>
            <pc:sldMk cId="3262454920" sldId="308"/>
            <ac:spMk id="18" creationId="{D00554BA-5467-2537-8AC9-582C30E277D4}"/>
          </ac:spMkLst>
        </pc:spChg>
        <pc:spChg chg="del mod">
          <ac:chgData name="Preti Sherine" userId="8cb358bc01476348" providerId="LiveId" clId="{3EB2ECFD-2294-4980-AA70-E7AD15A117C5}" dt="2024-05-19T10:55:23.080" v="5223" actId="21"/>
          <ac:spMkLst>
            <pc:docMk/>
            <pc:sldMk cId="3262454920" sldId="308"/>
            <ac:spMk id="19" creationId="{1139C031-CE99-D2F6-CDF9-03C4EEDD964C}"/>
          </ac:spMkLst>
        </pc:spChg>
        <pc:spChg chg="mod">
          <ac:chgData name="Preti Sherine" userId="8cb358bc01476348" providerId="LiveId" clId="{3EB2ECFD-2294-4980-AA70-E7AD15A117C5}" dt="2024-05-19T10:54:49.317" v="5218"/>
          <ac:spMkLst>
            <pc:docMk/>
            <pc:sldMk cId="3262454920" sldId="308"/>
            <ac:spMk id="20" creationId="{EFEA2D4D-1379-0DE1-6DA6-C29FFFA2048C}"/>
          </ac:spMkLst>
        </pc:spChg>
        <pc:spChg chg="mod">
          <ac:chgData name="Preti Sherine" userId="8cb358bc01476348" providerId="LiveId" clId="{3EB2ECFD-2294-4980-AA70-E7AD15A117C5}" dt="2024-05-19T10:55:53.170" v="5228" actId="1076"/>
          <ac:spMkLst>
            <pc:docMk/>
            <pc:sldMk cId="3262454920" sldId="308"/>
            <ac:spMk id="21" creationId="{9A68782A-19BC-96E8-DCCC-0A4BEC41F4C3}"/>
          </ac:spMkLst>
        </pc:spChg>
        <pc:spChg chg="mod">
          <ac:chgData name="Preti Sherine" userId="8cb358bc01476348" providerId="LiveId" clId="{3EB2ECFD-2294-4980-AA70-E7AD15A117C5}" dt="2024-05-19T10:55:59.543" v="5229" actId="1076"/>
          <ac:spMkLst>
            <pc:docMk/>
            <pc:sldMk cId="3262454920" sldId="308"/>
            <ac:spMk id="22" creationId="{ECD2607F-0146-4559-B1CF-C826D1286E10}"/>
          </ac:spMkLst>
        </pc:spChg>
        <pc:spChg chg="mod">
          <ac:chgData name="Preti Sherine" userId="8cb358bc01476348" providerId="LiveId" clId="{3EB2ECFD-2294-4980-AA70-E7AD15A117C5}" dt="2024-05-19T10:56:04.142" v="5230" actId="1076"/>
          <ac:spMkLst>
            <pc:docMk/>
            <pc:sldMk cId="3262454920" sldId="308"/>
            <ac:spMk id="23" creationId="{27EE9A2B-A9AE-6AEF-70B8-237A54E7362D}"/>
          </ac:spMkLst>
        </pc:spChg>
        <pc:spChg chg="mod">
          <ac:chgData name="Preti Sherine" userId="8cb358bc01476348" providerId="LiveId" clId="{3EB2ECFD-2294-4980-AA70-E7AD15A117C5}" dt="2024-05-19T10:54:49.317" v="5218"/>
          <ac:spMkLst>
            <pc:docMk/>
            <pc:sldMk cId="3262454920" sldId="308"/>
            <ac:spMk id="24" creationId="{B879B90F-7276-76A1-35A9-686DFA41A19A}"/>
          </ac:spMkLst>
        </pc:spChg>
        <pc:spChg chg="mod">
          <ac:chgData name="Preti Sherine" userId="8cb358bc01476348" providerId="LiveId" clId="{3EB2ECFD-2294-4980-AA70-E7AD15A117C5}" dt="2024-05-19T10:54:49.317" v="5218"/>
          <ac:spMkLst>
            <pc:docMk/>
            <pc:sldMk cId="3262454920" sldId="308"/>
            <ac:spMk id="25" creationId="{6C6EA4A0-9142-2CF9-CB82-05666C6F9FD9}"/>
          </ac:spMkLst>
        </pc:spChg>
        <pc:spChg chg="del mod">
          <ac:chgData name="Preti Sherine" userId="8cb358bc01476348" providerId="LiveId" clId="{3EB2ECFD-2294-4980-AA70-E7AD15A117C5}" dt="2024-05-19T10:55:12.716" v="5222" actId="21"/>
          <ac:spMkLst>
            <pc:docMk/>
            <pc:sldMk cId="3262454920" sldId="308"/>
            <ac:spMk id="26" creationId="{0CB8778D-AC42-6281-5755-9EFB38690A21}"/>
          </ac:spMkLst>
        </pc:spChg>
        <pc:spChg chg="mod">
          <ac:chgData name="Preti Sherine" userId="8cb358bc01476348" providerId="LiveId" clId="{3EB2ECFD-2294-4980-AA70-E7AD15A117C5}" dt="2024-05-19T10:54:49.317" v="5218"/>
          <ac:spMkLst>
            <pc:docMk/>
            <pc:sldMk cId="3262454920" sldId="308"/>
            <ac:spMk id="28" creationId="{2098601C-E9EF-6F38-7F36-A30ED550122D}"/>
          </ac:spMkLst>
        </pc:spChg>
        <pc:grpChg chg="add mod">
          <ac:chgData name="Preti Sherine" userId="8cb358bc01476348" providerId="LiveId" clId="{3EB2ECFD-2294-4980-AA70-E7AD15A117C5}" dt="2024-05-19T10:54:41.567" v="5217"/>
          <ac:grpSpMkLst>
            <pc:docMk/>
            <pc:sldMk cId="3262454920" sldId="308"/>
            <ac:grpSpMk id="4" creationId="{118DB5EF-9F55-4BF1-72DD-41DE3B1F9E33}"/>
          </ac:grpSpMkLst>
        </pc:grpChg>
        <pc:grpChg chg="mod">
          <ac:chgData name="Preti Sherine" userId="8cb358bc01476348" providerId="LiveId" clId="{3EB2ECFD-2294-4980-AA70-E7AD15A117C5}" dt="2024-05-19T10:54:41.567" v="5217"/>
          <ac:grpSpMkLst>
            <pc:docMk/>
            <pc:sldMk cId="3262454920" sldId="308"/>
            <ac:grpSpMk id="5" creationId="{792118D4-3591-E06F-5C89-23558D8EF436}"/>
          </ac:grpSpMkLst>
        </pc:grpChg>
        <pc:grpChg chg="mod">
          <ac:chgData name="Preti Sherine" userId="8cb358bc01476348" providerId="LiveId" clId="{3EB2ECFD-2294-4980-AA70-E7AD15A117C5}" dt="2024-05-19T10:54:41.567" v="5217"/>
          <ac:grpSpMkLst>
            <pc:docMk/>
            <pc:sldMk cId="3262454920" sldId="308"/>
            <ac:grpSpMk id="6" creationId="{161140B2-4618-A9D5-0706-68D5BDA4434E}"/>
          </ac:grpSpMkLst>
        </pc:grpChg>
        <pc:grpChg chg="add del mod">
          <ac:chgData name="Preti Sherine" userId="8cb358bc01476348" providerId="LiveId" clId="{3EB2ECFD-2294-4980-AA70-E7AD15A117C5}" dt="2024-05-19T10:55:36.635" v="5226" actId="21"/>
          <ac:grpSpMkLst>
            <pc:docMk/>
            <pc:sldMk cId="3262454920" sldId="308"/>
            <ac:grpSpMk id="15" creationId="{0C19090F-BB02-E2DA-97CB-EA0D4F0F886D}"/>
          </ac:grpSpMkLst>
        </pc:grpChg>
        <pc:grpChg chg="del mod">
          <ac:chgData name="Preti Sherine" userId="8cb358bc01476348" providerId="LiveId" clId="{3EB2ECFD-2294-4980-AA70-E7AD15A117C5}" dt="2024-05-19T10:55:12.716" v="5222" actId="21"/>
          <ac:grpSpMkLst>
            <pc:docMk/>
            <pc:sldMk cId="3262454920" sldId="308"/>
            <ac:grpSpMk id="16" creationId="{7961B64A-2BDE-43B1-6DCA-5B288C4A7AE9}"/>
          </ac:grpSpMkLst>
        </pc:grpChg>
        <pc:grpChg chg="mod">
          <ac:chgData name="Preti Sherine" userId="8cb358bc01476348" providerId="LiveId" clId="{3EB2ECFD-2294-4980-AA70-E7AD15A117C5}" dt="2024-05-19T10:54:49.317" v="5218"/>
          <ac:grpSpMkLst>
            <pc:docMk/>
            <pc:sldMk cId="3262454920" sldId="308"/>
            <ac:grpSpMk id="17" creationId="{F25679F9-741A-2364-1509-45E392982E4D}"/>
          </ac:grpSpMkLst>
        </pc:grpChg>
        <pc:grpChg chg="add del">
          <ac:chgData name="Preti Sherine" userId="8cb358bc01476348" providerId="LiveId" clId="{3EB2ECFD-2294-4980-AA70-E7AD15A117C5}" dt="2024-05-19T10:55:29.414" v="5225" actId="21"/>
          <ac:grpSpMkLst>
            <pc:docMk/>
            <pc:sldMk cId="3262454920" sldId="308"/>
            <ac:grpSpMk id="32" creationId="{FC964E6A-2C35-3B4B-7ECE-88D25C25138F}"/>
          </ac:grpSpMkLst>
        </pc:grpChg>
      </pc:sldChg>
      <pc:sldChg chg="addSp delSp modSp add mod ord modTransition">
        <pc:chgData name="Preti Sherine" userId="8cb358bc01476348" providerId="LiveId" clId="{3EB2ECFD-2294-4980-AA70-E7AD15A117C5}" dt="2024-05-19T11:06:55.517" v="5313" actId="20577"/>
        <pc:sldMkLst>
          <pc:docMk/>
          <pc:sldMk cId="1572708993" sldId="309"/>
        </pc:sldMkLst>
        <pc:spChg chg="mod">
          <ac:chgData name="Preti Sherine" userId="8cb358bc01476348" providerId="LiveId" clId="{3EB2ECFD-2294-4980-AA70-E7AD15A117C5}" dt="2024-05-19T11:06:45.877" v="5307" actId="20577"/>
          <ac:spMkLst>
            <pc:docMk/>
            <pc:sldMk cId="1572708993" sldId="309"/>
            <ac:spMk id="9" creationId="{41331532-1772-7E3D-A987-8DF45786150C}"/>
          </ac:spMkLst>
        </pc:spChg>
        <pc:spChg chg="mod">
          <ac:chgData name="Preti Sherine" userId="8cb358bc01476348" providerId="LiveId" clId="{3EB2ECFD-2294-4980-AA70-E7AD15A117C5}" dt="2024-05-19T10:58:08.336" v="5250"/>
          <ac:spMkLst>
            <pc:docMk/>
            <pc:sldMk cId="1572708993" sldId="309"/>
            <ac:spMk id="10" creationId="{2F59D489-58CD-47B1-7B9D-F8888F18FFA1}"/>
          </ac:spMkLst>
        </pc:spChg>
        <pc:spChg chg="mod">
          <ac:chgData name="Preti Sherine" userId="8cb358bc01476348" providerId="LiveId" clId="{3EB2ECFD-2294-4980-AA70-E7AD15A117C5}" dt="2024-05-19T10:58:08.336" v="5250"/>
          <ac:spMkLst>
            <pc:docMk/>
            <pc:sldMk cId="1572708993" sldId="309"/>
            <ac:spMk id="11" creationId="{A45E0906-AEEF-07CC-9841-60A1DBCEA61A}"/>
          </ac:spMkLst>
        </pc:spChg>
        <pc:spChg chg="mod">
          <ac:chgData name="Preti Sherine" userId="8cb358bc01476348" providerId="LiveId" clId="{3EB2ECFD-2294-4980-AA70-E7AD15A117C5}" dt="2024-05-19T10:58:08.336" v="5250"/>
          <ac:spMkLst>
            <pc:docMk/>
            <pc:sldMk cId="1572708993" sldId="309"/>
            <ac:spMk id="12" creationId="{AD4181EF-1DDB-C4DA-3A97-ED9494770E12}"/>
          </ac:spMkLst>
        </pc:spChg>
        <pc:spChg chg="mod">
          <ac:chgData name="Preti Sherine" userId="8cb358bc01476348" providerId="LiveId" clId="{3EB2ECFD-2294-4980-AA70-E7AD15A117C5}" dt="2024-05-19T10:58:08.336" v="5250"/>
          <ac:spMkLst>
            <pc:docMk/>
            <pc:sldMk cId="1572708993" sldId="309"/>
            <ac:spMk id="13" creationId="{1B2A7562-6C8F-C42A-C960-C67E36A97A21}"/>
          </ac:spMkLst>
        </pc:spChg>
        <pc:spChg chg="mod">
          <ac:chgData name="Preti Sherine" userId="8cb358bc01476348" providerId="LiveId" clId="{3EB2ECFD-2294-4980-AA70-E7AD15A117C5}" dt="2024-05-19T11:06:22.141" v="5297" actId="1076"/>
          <ac:spMkLst>
            <pc:docMk/>
            <pc:sldMk cId="1572708993" sldId="309"/>
            <ac:spMk id="14" creationId="{A8CD4B48-1B8D-E743-CBA8-6E9E33682375}"/>
          </ac:spMkLst>
        </pc:spChg>
        <pc:spChg chg="mod">
          <ac:chgData name="Preti Sherine" userId="8cb358bc01476348" providerId="LiveId" clId="{3EB2ECFD-2294-4980-AA70-E7AD15A117C5}" dt="2024-05-19T10:58:08.336" v="5250"/>
          <ac:spMkLst>
            <pc:docMk/>
            <pc:sldMk cId="1572708993" sldId="309"/>
            <ac:spMk id="15" creationId="{26BBBBA4-F526-31BB-8489-269D96EB5920}"/>
          </ac:spMkLst>
        </pc:spChg>
        <pc:spChg chg="mod">
          <ac:chgData name="Preti Sherine" userId="8cb358bc01476348" providerId="LiveId" clId="{3EB2ECFD-2294-4980-AA70-E7AD15A117C5}" dt="2024-05-19T11:06:48.676" v="5309" actId="20577"/>
          <ac:spMkLst>
            <pc:docMk/>
            <pc:sldMk cId="1572708993" sldId="309"/>
            <ac:spMk id="19" creationId="{BBAB491B-EC55-9DCF-2592-DDD53F4C299C}"/>
          </ac:spMkLst>
        </pc:spChg>
        <pc:spChg chg="mod">
          <ac:chgData name="Preti Sherine" userId="8cb358bc01476348" providerId="LiveId" clId="{3EB2ECFD-2294-4980-AA70-E7AD15A117C5}" dt="2024-05-19T10:58:19.578" v="5252"/>
          <ac:spMkLst>
            <pc:docMk/>
            <pc:sldMk cId="1572708993" sldId="309"/>
            <ac:spMk id="20" creationId="{7F9ABBAA-214F-280B-C0FF-5618641AE766}"/>
          </ac:spMkLst>
        </pc:spChg>
        <pc:spChg chg="mod">
          <ac:chgData name="Preti Sherine" userId="8cb358bc01476348" providerId="LiveId" clId="{3EB2ECFD-2294-4980-AA70-E7AD15A117C5}" dt="2024-05-19T10:58:19.578" v="5252"/>
          <ac:spMkLst>
            <pc:docMk/>
            <pc:sldMk cId="1572708993" sldId="309"/>
            <ac:spMk id="24" creationId="{81E67CBA-68CC-9376-EE17-24B491AE51CE}"/>
          </ac:spMkLst>
        </pc:spChg>
        <pc:spChg chg="mod">
          <ac:chgData name="Preti Sherine" userId="8cb358bc01476348" providerId="LiveId" clId="{3EB2ECFD-2294-4980-AA70-E7AD15A117C5}" dt="2024-05-19T10:58:19.578" v="5252"/>
          <ac:spMkLst>
            <pc:docMk/>
            <pc:sldMk cId="1572708993" sldId="309"/>
            <ac:spMk id="25" creationId="{1DAD0DCC-D859-A8D8-7EF2-44E5DCDC24BC}"/>
          </ac:spMkLst>
        </pc:spChg>
        <pc:spChg chg="mod">
          <ac:chgData name="Preti Sherine" userId="8cb358bc01476348" providerId="LiveId" clId="{3EB2ECFD-2294-4980-AA70-E7AD15A117C5}" dt="2024-05-19T10:58:19.578" v="5252"/>
          <ac:spMkLst>
            <pc:docMk/>
            <pc:sldMk cId="1572708993" sldId="309"/>
            <ac:spMk id="26" creationId="{7A35EE92-AA64-D372-427D-A76CB59D30E3}"/>
          </ac:spMkLst>
        </pc:spChg>
        <pc:spChg chg="add del mod">
          <ac:chgData name="Preti Sherine" userId="8cb358bc01476348" providerId="LiveId" clId="{3EB2ECFD-2294-4980-AA70-E7AD15A117C5}" dt="2024-05-19T11:06:42.477" v="5305" actId="20577"/>
          <ac:spMkLst>
            <pc:docMk/>
            <pc:sldMk cId="1572708993" sldId="309"/>
            <ac:spMk id="27" creationId="{99A20C85-6D9B-9DF0-DE04-16941870A776}"/>
          </ac:spMkLst>
        </pc:spChg>
        <pc:spChg chg="mod">
          <ac:chgData name="Preti Sherine" userId="8cb358bc01476348" providerId="LiveId" clId="{3EB2ECFD-2294-4980-AA70-E7AD15A117C5}" dt="2024-05-19T10:58:19.578" v="5252"/>
          <ac:spMkLst>
            <pc:docMk/>
            <pc:sldMk cId="1572708993" sldId="309"/>
            <ac:spMk id="28" creationId="{47761A2C-D73A-922C-91A9-2647861C8BEA}"/>
          </ac:spMkLst>
        </pc:spChg>
        <pc:spChg chg="mod">
          <ac:chgData name="Preti Sherine" userId="8cb358bc01476348" providerId="LiveId" clId="{3EB2ECFD-2294-4980-AA70-E7AD15A117C5}" dt="2024-05-19T11:06:51.532" v="5311" actId="20577"/>
          <ac:spMkLst>
            <pc:docMk/>
            <pc:sldMk cId="1572708993" sldId="309"/>
            <ac:spMk id="33" creationId="{B1E3365D-A01D-C35F-E120-6D43DC0702CB}"/>
          </ac:spMkLst>
        </pc:spChg>
        <pc:spChg chg="mod">
          <ac:chgData name="Preti Sherine" userId="8cb358bc01476348" providerId="LiveId" clId="{3EB2ECFD-2294-4980-AA70-E7AD15A117C5}" dt="2024-05-19T10:58:34.642" v="5255"/>
          <ac:spMkLst>
            <pc:docMk/>
            <pc:sldMk cId="1572708993" sldId="309"/>
            <ac:spMk id="34" creationId="{F9D7AE88-D5EB-2568-0838-8E79DC8B8C01}"/>
          </ac:spMkLst>
        </pc:spChg>
        <pc:spChg chg="mod">
          <ac:chgData name="Preti Sherine" userId="8cb358bc01476348" providerId="LiveId" clId="{3EB2ECFD-2294-4980-AA70-E7AD15A117C5}" dt="2024-05-19T10:58:34.642" v="5255"/>
          <ac:spMkLst>
            <pc:docMk/>
            <pc:sldMk cId="1572708993" sldId="309"/>
            <ac:spMk id="35" creationId="{24BB4C2A-375F-3BBA-C92B-49F8BEB41027}"/>
          </ac:spMkLst>
        </pc:spChg>
        <pc:spChg chg="mod">
          <ac:chgData name="Preti Sherine" userId="8cb358bc01476348" providerId="LiveId" clId="{3EB2ECFD-2294-4980-AA70-E7AD15A117C5}" dt="2024-05-19T10:58:34.642" v="5255"/>
          <ac:spMkLst>
            <pc:docMk/>
            <pc:sldMk cId="1572708993" sldId="309"/>
            <ac:spMk id="36" creationId="{9786EE21-7E1B-D3A3-800E-F963A1FE4B99}"/>
          </ac:spMkLst>
        </pc:spChg>
        <pc:spChg chg="mod">
          <ac:chgData name="Preti Sherine" userId="8cb358bc01476348" providerId="LiveId" clId="{3EB2ECFD-2294-4980-AA70-E7AD15A117C5}" dt="2024-05-19T10:58:34.642" v="5255"/>
          <ac:spMkLst>
            <pc:docMk/>
            <pc:sldMk cId="1572708993" sldId="309"/>
            <ac:spMk id="37" creationId="{56C854AB-38DD-3E72-7C87-D314E53CA90C}"/>
          </ac:spMkLst>
        </pc:spChg>
        <pc:spChg chg="mod">
          <ac:chgData name="Preti Sherine" userId="8cb358bc01476348" providerId="LiveId" clId="{3EB2ECFD-2294-4980-AA70-E7AD15A117C5}" dt="2024-05-19T11:06:55.517" v="5313" actId="20577"/>
          <ac:spMkLst>
            <pc:docMk/>
            <pc:sldMk cId="1572708993" sldId="309"/>
            <ac:spMk id="41" creationId="{5F71A310-9E76-F052-A0FE-8993981CB169}"/>
          </ac:spMkLst>
        </pc:spChg>
        <pc:spChg chg="mod">
          <ac:chgData name="Preti Sherine" userId="8cb358bc01476348" providerId="LiveId" clId="{3EB2ECFD-2294-4980-AA70-E7AD15A117C5}" dt="2024-05-19T10:58:47.162" v="5257"/>
          <ac:spMkLst>
            <pc:docMk/>
            <pc:sldMk cId="1572708993" sldId="309"/>
            <ac:spMk id="42" creationId="{51BB936F-0378-B10F-4F78-C7A3EC8686CA}"/>
          </ac:spMkLst>
        </pc:spChg>
        <pc:spChg chg="mod">
          <ac:chgData name="Preti Sherine" userId="8cb358bc01476348" providerId="LiveId" clId="{3EB2ECFD-2294-4980-AA70-E7AD15A117C5}" dt="2024-05-19T10:58:47.162" v="5257"/>
          <ac:spMkLst>
            <pc:docMk/>
            <pc:sldMk cId="1572708993" sldId="309"/>
            <ac:spMk id="43" creationId="{5D7D47A8-7C79-A230-EAA2-362A06E5419E}"/>
          </ac:spMkLst>
        </pc:spChg>
        <pc:spChg chg="mod">
          <ac:chgData name="Preti Sherine" userId="8cb358bc01476348" providerId="LiveId" clId="{3EB2ECFD-2294-4980-AA70-E7AD15A117C5}" dt="2024-05-19T10:58:47.162" v="5257"/>
          <ac:spMkLst>
            <pc:docMk/>
            <pc:sldMk cId="1572708993" sldId="309"/>
            <ac:spMk id="44" creationId="{75392A88-AFEF-A9BA-A902-7F88EC1FDFDC}"/>
          </ac:spMkLst>
        </pc:spChg>
        <pc:spChg chg="mod">
          <ac:chgData name="Preti Sherine" userId="8cb358bc01476348" providerId="LiveId" clId="{3EB2ECFD-2294-4980-AA70-E7AD15A117C5}" dt="2024-05-19T10:58:47.162" v="5257"/>
          <ac:spMkLst>
            <pc:docMk/>
            <pc:sldMk cId="1572708993" sldId="309"/>
            <ac:spMk id="45" creationId="{C519DE58-6A3A-4C70-532E-B124FE8DFA86}"/>
          </ac:spMkLst>
        </pc:spChg>
        <pc:grpChg chg="add mod">
          <ac:chgData name="Preti Sherine" userId="8cb358bc01476348" providerId="LiveId" clId="{3EB2ECFD-2294-4980-AA70-E7AD15A117C5}" dt="2024-05-19T11:00:23.895" v="5274" actId="1076"/>
          <ac:grpSpMkLst>
            <pc:docMk/>
            <pc:sldMk cId="1572708993" sldId="309"/>
            <ac:grpSpMk id="4" creationId="{A4031691-F5ED-8749-4CF0-4F5D2BAFB0C8}"/>
          </ac:grpSpMkLst>
        </pc:grpChg>
        <pc:grpChg chg="mod">
          <ac:chgData name="Preti Sherine" userId="8cb358bc01476348" providerId="LiveId" clId="{3EB2ECFD-2294-4980-AA70-E7AD15A117C5}" dt="2024-05-19T10:58:08.336" v="5250"/>
          <ac:grpSpMkLst>
            <pc:docMk/>
            <pc:sldMk cId="1572708993" sldId="309"/>
            <ac:grpSpMk id="5" creationId="{A900399E-F9FB-4CF4-B48D-78E30F08ED00}"/>
          </ac:grpSpMkLst>
        </pc:grpChg>
        <pc:grpChg chg="mod">
          <ac:chgData name="Preti Sherine" userId="8cb358bc01476348" providerId="LiveId" clId="{3EB2ECFD-2294-4980-AA70-E7AD15A117C5}" dt="2024-05-19T10:58:08.336" v="5250"/>
          <ac:grpSpMkLst>
            <pc:docMk/>
            <pc:sldMk cId="1572708993" sldId="309"/>
            <ac:grpSpMk id="6" creationId="{371C3EDE-CA51-A606-F962-DF35D14BE6F7}"/>
          </ac:grpSpMkLst>
        </pc:grpChg>
        <pc:grpChg chg="add mod">
          <ac:chgData name="Preti Sherine" userId="8cb358bc01476348" providerId="LiveId" clId="{3EB2ECFD-2294-4980-AA70-E7AD15A117C5}" dt="2024-05-19T11:06:25.925" v="5298" actId="1076"/>
          <ac:grpSpMkLst>
            <pc:docMk/>
            <pc:sldMk cId="1572708993" sldId="309"/>
            <ac:grpSpMk id="16" creationId="{0898B973-91B5-A164-8A6B-69542090B018}"/>
          </ac:grpSpMkLst>
        </pc:grpChg>
        <pc:grpChg chg="mod">
          <ac:chgData name="Preti Sherine" userId="8cb358bc01476348" providerId="LiveId" clId="{3EB2ECFD-2294-4980-AA70-E7AD15A117C5}" dt="2024-05-19T10:58:19.578" v="5252"/>
          <ac:grpSpMkLst>
            <pc:docMk/>
            <pc:sldMk cId="1572708993" sldId="309"/>
            <ac:grpSpMk id="17" creationId="{2858F6B6-CEE1-F85B-BE9B-00EDFC640495}"/>
          </ac:grpSpMkLst>
        </pc:grpChg>
        <pc:grpChg chg="mod">
          <ac:chgData name="Preti Sherine" userId="8cb358bc01476348" providerId="LiveId" clId="{3EB2ECFD-2294-4980-AA70-E7AD15A117C5}" dt="2024-05-19T10:58:19.578" v="5252"/>
          <ac:grpSpMkLst>
            <pc:docMk/>
            <pc:sldMk cId="1572708993" sldId="309"/>
            <ac:grpSpMk id="18" creationId="{996E181E-C85E-3025-1007-E5962ABA10B8}"/>
          </ac:grpSpMkLst>
        </pc:grpChg>
        <pc:grpChg chg="add mod">
          <ac:chgData name="Preti Sherine" userId="8cb358bc01476348" providerId="LiveId" clId="{3EB2ECFD-2294-4980-AA70-E7AD15A117C5}" dt="2024-05-19T11:06:28.067" v="5299" actId="1076"/>
          <ac:grpSpMkLst>
            <pc:docMk/>
            <pc:sldMk cId="1572708993" sldId="309"/>
            <ac:grpSpMk id="29" creationId="{9602D67E-B0CF-B2CD-801C-CC7BEF80F74A}"/>
          </ac:grpSpMkLst>
        </pc:grpChg>
        <pc:grpChg chg="mod">
          <ac:chgData name="Preti Sherine" userId="8cb358bc01476348" providerId="LiveId" clId="{3EB2ECFD-2294-4980-AA70-E7AD15A117C5}" dt="2024-05-19T10:58:34.642" v="5255"/>
          <ac:grpSpMkLst>
            <pc:docMk/>
            <pc:sldMk cId="1572708993" sldId="309"/>
            <ac:grpSpMk id="30" creationId="{EAEC8166-C2F2-ADC5-398E-D215D6B354A8}"/>
          </ac:grpSpMkLst>
        </pc:grpChg>
        <pc:grpChg chg="mod">
          <ac:chgData name="Preti Sherine" userId="8cb358bc01476348" providerId="LiveId" clId="{3EB2ECFD-2294-4980-AA70-E7AD15A117C5}" dt="2024-05-19T10:58:34.642" v="5255"/>
          <ac:grpSpMkLst>
            <pc:docMk/>
            <pc:sldMk cId="1572708993" sldId="309"/>
            <ac:grpSpMk id="31" creationId="{A299ABCC-4B05-0B87-D14F-460523AC1232}"/>
          </ac:grpSpMkLst>
        </pc:grpChg>
        <pc:grpChg chg="mod">
          <ac:chgData name="Preti Sherine" userId="8cb358bc01476348" providerId="LiveId" clId="{3EB2ECFD-2294-4980-AA70-E7AD15A117C5}" dt="2024-05-19T10:59:39.350" v="5268" actId="1076"/>
          <ac:grpSpMkLst>
            <pc:docMk/>
            <pc:sldMk cId="1572708993" sldId="309"/>
            <ac:grpSpMk id="32" creationId="{FC964E6A-2C35-3B4B-7ECE-88D25C25138F}"/>
          </ac:grpSpMkLst>
        </pc:grpChg>
        <pc:grpChg chg="add mod">
          <ac:chgData name="Preti Sherine" userId="8cb358bc01476348" providerId="LiveId" clId="{3EB2ECFD-2294-4980-AA70-E7AD15A117C5}" dt="2024-05-19T11:06:30.678" v="5300" actId="1076"/>
          <ac:grpSpMkLst>
            <pc:docMk/>
            <pc:sldMk cId="1572708993" sldId="309"/>
            <ac:grpSpMk id="38" creationId="{0CCAEAFE-BBD8-C0C9-F65D-AEA9B38C8589}"/>
          </ac:grpSpMkLst>
        </pc:grpChg>
        <pc:grpChg chg="mod">
          <ac:chgData name="Preti Sherine" userId="8cb358bc01476348" providerId="LiveId" clId="{3EB2ECFD-2294-4980-AA70-E7AD15A117C5}" dt="2024-05-19T10:58:47.162" v="5257"/>
          <ac:grpSpMkLst>
            <pc:docMk/>
            <pc:sldMk cId="1572708993" sldId="309"/>
            <ac:grpSpMk id="39" creationId="{5BE1FDD2-447E-132A-3B97-4905253FE193}"/>
          </ac:grpSpMkLst>
        </pc:grpChg>
        <pc:grpChg chg="mod">
          <ac:chgData name="Preti Sherine" userId="8cb358bc01476348" providerId="LiveId" clId="{3EB2ECFD-2294-4980-AA70-E7AD15A117C5}" dt="2024-05-19T10:58:47.162" v="5257"/>
          <ac:grpSpMkLst>
            <pc:docMk/>
            <pc:sldMk cId="1572708993" sldId="309"/>
            <ac:grpSpMk id="40" creationId="{9AF9858E-9AB2-D81B-3305-B3093C9F5D2E}"/>
          </ac:grpSpMkLst>
        </pc:grpChg>
      </pc:sldChg>
      <pc:sldChg chg="modSp add mod modTransition">
        <pc:chgData name="Preti Sherine" userId="8cb358bc01476348" providerId="LiveId" clId="{3EB2ECFD-2294-4980-AA70-E7AD15A117C5}" dt="2024-05-19T11:08:35.955" v="5365" actId="20577"/>
        <pc:sldMkLst>
          <pc:docMk/>
          <pc:sldMk cId="271337752" sldId="310"/>
        </pc:sldMkLst>
        <pc:spChg chg="mod">
          <ac:chgData name="Preti Sherine" userId="8cb358bc01476348" providerId="LiveId" clId="{3EB2ECFD-2294-4980-AA70-E7AD15A117C5}" dt="2024-05-19T11:07:04.511" v="5317" actId="20577"/>
          <ac:spMkLst>
            <pc:docMk/>
            <pc:sldMk cId="271337752" sldId="310"/>
            <ac:spMk id="9" creationId="{41331532-1772-7E3D-A987-8DF45786150C}"/>
          </ac:spMkLst>
        </pc:spChg>
        <pc:spChg chg="mod">
          <ac:chgData name="Preti Sherine" userId="8cb358bc01476348" providerId="LiveId" clId="{3EB2ECFD-2294-4980-AA70-E7AD15A117C5}" dt="2024-05-19T11:07:06.869" v="5319" actId="20577"/>
          <ac:spMkLst>
            <pc:docMk/>
            <pc:sldMk cId="271337752" sldId="310"/>
            <ac:spMk id="19" creationId="{BBAB491B-EC55-9DCF-2592-DDD53F4C299C}"/>
          </ac:spMkLst>
        </pc:spChg>
        <pc:spChg chg="mod">
          <ac:chgData name="Preti Sherine" userId="8cb358bc01476348" providerId="LiveId" clId="{3EB2ECFD-2294-4980-AA70-E7AD15A117C5}" dt="2024-05-19T11:08:35.955" v="5365" actId="20577"/>
          <ac:spMkLst>
            <pc:docMk/>
            <pc:sldMk cId="271337752" sldId="310"/>
            <ac:spMk id="21" creationId="{9A68782A-19BC-96E8-DCCC-0A4BEC41F4C3}"/>
          </ac:spMkLst>
        </pc:spChg>
        <pc:spChg chg="mod">
          <ac:chgData name="Preti Sherine" userId="8cb358bc01476348" providerId="LiveId" clId="{3EB2ECFD-2294-4980-AA70-E7AD15A117C5}" dt="2024-05-19T11:07:00.532" v="5315" actId="20577"/>
          <ac:spMkLst>
            <pc:docMk/>
            <pc:sldMk cId="271337752" sldId="310"/>
            <ac:spMk id="27" creationId="{99A20C85-6D9B-9DF0-DE04-16941870A776}"/>
          </ac:spMkLst>
        </pc:spChg>
        <pc:spChg chg="mod">
          <ac:chgData name="Preti Sherine" userId="8cb358bc01476348" providerId="LiveId" clId="{3EB2ECFD-2294-4980-AA70-E7AD15A117C5}" dt="2024-05-19T11:07:09.680" v="5321" actId="20577"/>
          <ac:spMkLst>
            <pc:docMk/>
            <pc:sldMk cId="271337752" sldId="310"/>
            <ac:spMk id="33" creationId="{B1E3365D-A01D-C35F-E120-6D43DC0702CB}"/>
          </ac:spMkLst>
        </pc:spChg>
        <pc:spChg chg="mod">
          <ac:chgData name="Preti Sherine" userId="8cb358bc01476348" providerId="LiveId" clId="{3EB2ECFD-2294-4980-AA70-E7AD15A117C5}" dt="2024-05-19T11:07:12.490" v="5323" actId="20577"/>
          <ac:spMkLst>
            <pc:docMk/>
            <pc:sldMk cId="271337752" sldId="310"/>
            <ac:spMk id="41" creationId="{5F71A310-9E76-F052-A0FE-8993981CB169}"/>
          </ac:spMkLst>
        </pc:spChg>
        <pc:grpChg chg="mod">
          <ac:chgData name="Preti Sherine" userId="8cb358bc01476348" providerId="LiveId" clId="{3EB2ECFD-2294-4980-AA70-E7AD15A117C5}" dt="2024-05-19T11:02:08.609" v="5277" actId="1076"/>
          <ac:grpSpMkLst>
            <pc:docMk/>
            <pc:sldMk cId="271337752" sldId="310"/>
            <ac:grpSpMk id="32" creationId="{FC964E6A-2C35-3B4B-7ECE-88D25C25138F}"/>
          </ac:grpSpMkLst>
        </pc:grpChg>
      </pc:sldChg>
      <pc:sldChg chg="modSp add mod modTransition">
        <pc:chgData name="Preti Sherine" userId="8cb358bc01476348" providerId="LiveId" clId="{3EB2ECFD-2294-4980-AA70-E7AD15A117C5}" dt="2024-05-19T11:08:58.335" v="5373" actId="20577"/>
        <pc:sldMkLst>
          <pc:docMk/>
          <pc:sldMk cId="752490193" sldId="311"/>
        </pc:sldMkLst>
        <pc:spChg chg="mod">
          <ac:chgData name="Preti Sherine" userId="8cb358bc01476348" providerId="LiveId" clId="{3EB2ECFD-2294-4980-AA70-E7AD15A117C5}" dt="2024-05-19T11:08:17.132" v="5357" actId="20577"/>
          <ac:spMkLst>
            <pc:docMk/>
            <pc:sldMk cId="752490193" sldId="311"/>
            <ac:spMk id="9" creationId="{41331532-1772-7E3D-A987-8DF45786150C}"/>
          </ac:spMkLst>
        </pc:spChg>
        <pc:spChg chg="mod">
          <ac:chgData name="Preti Sherine" userId="8cb358bc01476348" providerId="LiveId" clId="{3EB2ECFD-2294-4980-AA70-E7AD15A117C5}" dt="2024-05-19T11:08:58.335" v="5373" actId="20577"/>
          <ac:spMkLst>
            <pc:docMk/>
            <pc:sldMk cId="752490193" sldId="311"/>
            <ac:spMk id="10" creationId="{2F59D489-58CD-47B1-7B9D-F8888F18FFA1}"/>
          </ac:spMkLst>
        </pc:spChg>
        <pc:spChg chg="mod">
          <ac:chgData name="Preti Sherine" userId="8cb358bc01476348" providerId="LiveId" clId="{3EB2ECFD-2294-4980-AA70-E7AD15A117C5}" dt="2024-05-19T11:08:21.233" v="5359" actId="20577"/>
          <ac:spMkLst>
            <pc:docMk/>
            <pc:sldMk cId="752490193" sldId="311"/>
            <ac:spMk id="19" creationId="{BBAB491B-EC55-9DCF-2592-DDD53F4C299C}"/>
          </ac:spMkLst>
        </pc:spChg>
        <pc:spChg chg="mod">
          <ac:chgData name="Preti Sherine" userId="8cb358bc01476348" providerId="LiveId" clId="{3EB2ECFD-2294-4980-AA70-E7AD15A117C5}" dt="2024-05-19T11:08:14.872" v="5355" actId="20577"/>
          <ac:spMkLst>
            <pc:docMk/>
            <pc:sldMk cId="752490193" sldId="311"/>
            <ac:spMk id="27" creationId="{99A20C85-6D9B-9DF0-DE04-16941870A776}"/>
          </ac:spMkLst>
        </pc:spChg>
        <pc:spChg chg="mod">
          <ac:chgData name="Preti Sherine" userId="8cb358bc01476348" providerId="LiveId" clId="{3EB2ECFD-2294-4980-AA70-E7AD15A117C5}" dt="2024-05-19T11:08:24.503" v="5361" actId="20577"/>
          <ac:spMkLst>
            <pc:docMk/>
            <pc:sldMk cId="752490193" sldId="311"/>
            <ac:spMk id="33" creationId="{B1E3365D-A01D-C35F-E120-6D43DC0702CB}"/>
          </ac:spMkLst>
        </pc:spChg>
        <pc:spChg chg="mod">
          <ac:chgData name="Preti Sherine" userId="8cb358bc01476348" providerId="LiveId" clId="{3EB2ECFD-2294-4980-AA70-E7AD15A117C5}" dt="2024-05-19T11:08:28.209" v="5363" actId="20577"/>
          <ac:spMkLst>
            <pc:docMk/>
            <pc:sldMk cId="752490193" sldId="311"/>
            <ac:spMk id="41" creationId="{5F71A310-9E76-F052-A0FE-8993981CB169}"/>
          </ac:spMkLst>
        </pc:spChg>
        <pc:grpChg chg="mod">
          <ac:chgData name="Preti Sherine" userId="8cb358bc01476348" providerId="LiveId" clId="{3EB2ECFD-2294-4980-AA70-E7AD15A117C5}" dt="2024-05-19T11:02:22.439" v="5279" actId="1076"/>
          <ac:grpSpMkLst>
            <pc:docMk/>
            <pc:sldMk cId="752490193" sldId="311"/>
            <ac:grpSpMk id="4" creationId="{A4031691-F5ED-8749-4CF0-4F5D2BAFB0C8}"/>
          </ac:grpSpMkLst>
        </pc:grpChg>
      </pc:sldChg>
      <pc:sldChg chg="modSp add mod modTransition">
        <pc:chgData name="Preti Sherine" userId="8cb358bc01476348" providerId="LiveId" clId="{3EB2ECFD-2294-4980-AA70-E7AD15A117C5}" dt="2024-05-19T11:08:07.713" v="5353" actId="20577"/>
        <pc:sldMkLst>
          <pc:docMk/>
          <pc:sldMk cId="720276771" sldId="312"/>
        </pc:sldMkLst>
        <pc:spChg chg="mod">
          <ac:chgData name="Preti Sherine" userId="8cb358bc01476348" providerId="LiveId" clId="{3EB2ECFD-2294-4980-AA70-E7AD15A117C5}" dt="2024-05-19T11:07:57.198" v="5347" actId="20577"/>
          <ac:spMkLst>
            <pc:docMk/>
            <pc:sldMk cId="720276771" sldId="312"/>
            <ac:spMk id="9" creationId="{41331532-1772-7E3D-A987-8DF45786150C}"/>
          </ac:spMkLst>
        </pc:spChg>
        <pc:spChg chg="mod">
          <ac:chgData name="Preti Sherine" userId="8cb358bc01476348" providerId="LiveId" clId="{3EB2ECFD-2294-4980-AA70-E7AD15A117C5}" dt="2024-05-19T11:07:54.385" v="5345" actId="20577"/>
          <ac:spMkLst>
            <pc:docMk/>
            <pc:sldMk cId="720276771" sldId="312"/>
            <ac:spMk id="27" creationId="{99A20C85-6D9B-9DF0-DE04-16941870A776}"/>
          </ac:spMkLst>
        </pc:spChg>
        <pc:spChg chg="mod">
          <ac:chgData name="Preti Sherine" userId="8cb358bc01476348" providerId="LiveId" clId="{3EB2ECFD-2294-4980-AA70-E7AD15A117C5}" dt="2024-05-19T11:08:05.120" v="5351" actId="20577"/>
          <ac:spMkLst>
            <pc:docMk/>
            <pc:sldMk cId="720276771" sldId="312"/>
            <ac:spMk id="33" creationId="{B1E3365D-A01D-C35F-E120-6D43DC0702CB}"/>
          </ac:spMkLst>
        </pc:spChg>
        <pc:spChg chg="mod">
          <ac:chgData name="Preti Sherine" userId="8cb358bc01476348" providerId="LiveId" clId="{3EB2ECFD-2294-4980-AA70-E7AD15A117C5}" dt="2024-05-19T11:08:07.713" v="5353" actId="20577"/>
          <ac:spMkLst>
            <pc:docMk/>
            <pc:sldMk cId="720276771" sldId="312"/>
            <ac:spMk id="41" creationId="{5F71A310-9E76-F052-A0FE-8993981CB169}"/>
          </ac:spMkLst>
        </pc:spChg>
        <pc:grpChg chg="mod">
          <ac:chgData name="Preti Sherine" userId="8cb358bc01476348" providerId="LiveId" clId="{3EB2ECFD-2294-4980-AA70-E7AD15A117C5}" dt="2024-05-19T11:02:34.123" v="5281" actId="1076"/>
          <ac:grpSpMkLst>
            <pc:docMk/>
            <pc:sldMk cId="720276771" sldId="312"/>
            <ac:grpSpMk id="16" creationId="{0898B973-91B5-A164-8A6B-69542090B018}"/>
          </ac:grpSpMkLst>
        </pc:grpChg>
      </pc:sldChg>
      <pc:sldChg chg="modSp add mod modTransition">
        <pc:chgData name="Preti Sherine" userId="8cb358bc01476348" providerId="LiveId" clId="{3EB2ECFD-2294-4980-AA70-E7AD15A117C5}" dt="2024-05-19T11:08:49.427" v="5369" actId="20577"/>
        <pc:sldMkLst>
          <pc:docMk/>
          <pc:sldMk cId="1896022707" sldId="313"/>
        </pc:sldMkLst>
        <pc:spChg chg="mod">
          <ac:chgData name="Preti Sherine" userId="8cb358bc01476348" providerId="LiveId" clId="{3EB2ECFD-2294-4980-AA70-E7AD15A117C5}" dt="2024-05-19T11:07:37.607" v="5337" actId="20577"/>
          <ac:spMkLst>
            <pc:docMk/>
            <pc:sldMk cId="1896022707" sldId="313"/>
            <ac:spMk id="9" creationId="{41331532-1772-7E3D-A987-8DF45786150C}"/>
          </ac:spMkLst>
        </pc:spChg>
        <pc:spChg chg="mod">
          <ac:chgData name="Preti Sherine" userId="8cb358bc01476348" providerId="LiveId" clId="{3EB2ECFD-2294-4980-AA70-E7AD15A117C5}" dt="2024-05-19T11:07:41.380" v="5339" actId="20577"/>
          <ac:spMkLst>
            <pc:docMk/>
            <pc:sldMk cId="1896022707" sldId="313"/>
            <ac:spMk id="19" creationId="{BBAB491B-EC55-9DCF-2592-DDD53F4C299C}"/>
          </ac:spMkLst>
        </pc:spChg>
        <pc:spChg chg="mod">
          <ac:chgData name="Preti Sherine" userId="8cb358bc01476348" providerId="LiveId" clId="{3EB2ECFD-2294-4980-AA70-E7AD15A117C5}" dt="2024-05-19T11:07:34.703" v="5335" actId="20577"/>
          <ac:spMkLst>
            <pc:docMk/>
            <pc:sldMk cId="1896022707" sldId="313"/>
            <ac:spMk id="27" creationId="{99A20C85-6D9B-9DF0-DE04-16941870A776}"/>
          </ac:spMkLst>
        </pc:spChg>
        <pc:spChg chg="mod">
          <ac:chgData name="Preti Sherine" userId="8cb358bc01476348" providerId="LiveId" clId="{3EB2ECFD-2294-4980-AA70-E7AD15A117C5}" dt="2024-05-19T11:07:44.130" v="5341" actId="20577"/>
          <ac:spMkLst>
            <pc:docMk/>
            <pc:sldMk cId="1896022707" sldId="313"/>
            <ac:spMk id="33" creationId="{B1E3365D-A01D-C35F-E120-6D43DC0702CB}"/>
          </ac:spMkLst>
        </pc:spChg>
        <pc:spChg chg="mod">
          <ac:chgData name="Preti Sherine" userId="8cb358bc01476348" providerId="LiveId" clId="{3EB2ECFD-2294-4980-AA70-E7AD15A117C5}" dt="2024-05-19T11:08:49.427" v="5369" actId="20577"/>
          <ac:spMkLst>
            <pc:docMk/>
            <pc:sldMk cId="1896022707" sldId="313"/>
            <ac:spMk id="34" creationId="{F9D7AE88-D5EB-2568-0838-8E79DC8B8C01}"/>
          </ac:spMkLst>
        </pc:spChg>
        <pc:spChg chg="mod">
          <ac:chgData name="Preti Sherine" userId="8cb358bc01476348" providerId="LiveId" clId="{3EB2ECFD-2294-4980-AA70-E7AD15A117C5}" dt="2024-05-19T11:07:48.484" v="5343" actId="20577"/>
          <ac:spMkLst>
            <pc:docMk/>
            <pc:sldMk cId="1896022707" sldId="313"/>
            <ac:spMk id="41" creationId="{5F71A310-9E76-F052-A0FE-8993981CB169}"/>
          </ac:spMkLst>
        </pc:spChg>
        <pc:grpChg chg="mod">
          <ac:chgData name="Preti Sherine" userId="8cb358bc01476348" providerId="LiveId" clId="{3EB2ECFD-2294-4980-AA70-E7AD15A117C5}" dt="2024-05-19T11:02:43.521" v="5283" actId="1076"/>
          <ac:grpSpMkLst>
            <pc:docMk/>
            <pc:sldMk cId="1896022707" sldId="313"/>
            <ac:grpSpMk id="29" creationId="{9602D67E-B0CF-B2CD-801C-CC7BEF80F74A}"/>
          </ac:grpSpMkLst>
        </pc:grpChg>
      </pc:sldChg>
      <pc:sldChg chg="modSp add mod modTransition">
        <pc:chgData name="Preti Sherine" userId="8cb358bc01476348" providerId="LiveId" clId="{3EB2ECFD-2294-4980-AA70-E7AD15A117C5}" dt="2024-05-19T11:08:43.721" v="5367" actId="20577"/>
        <pc:sldMkLst>
          <pc:docMk/>
          <pc:sldMk cId="787191724" sldId="314"/>
        </pc:sldMkLst>
        <pc:spChg chg="mod">
          <ac:chgData name="Preti Sherine" userId="8cb358bc01476348" providerId="LiveId" clId="{3EB2ECFD-2294-4980-AA70-E7AD15A117C5}" dt="2024-05-19T11:07:21.168" v="5327" actId="20577"/>
          <ac:spMkLst>
            <pc:docMk/>
            <pc:sldMk cId="787191724" sldId="314"/>
            <ac:spMk id="9" creationId="{41331532-1772-7E3D-A987-8DF45786150C}"/>
          </ac:spMkLst>
        </pc:spChg>
        <pc:spChg chg="mod">
          <ac:chgData name="Preti Sherine" userId="8cb358bc01476348" providerId="LiveId" clId="{3EB2ECFD-2294-4980-AA70-E7AD15A117C5}" dt="2024-05-19T11:07:24.558" v="5329" actId="20577"/>
          <ac:spMkLst>
            <pc:docMk/>
            <pc:sldMk cId="787191724" sldId="314"/>
            <ac:spMk id="19" creationId="{BBAB491B-EC55-9DCF-2592-DDD53F4C299C}"/>
          </ac:spMkLst>
        </pc:spChg>
        <pc:spChg chg="mod">
          <ac:chgData name="Preti Sherine" userId="8cb358bc01476348" providerId="LiveId" clId="{3EB2ECFD-2294-4980-AA70-E7AD15A117C5}" dt="2024-05-19T11:07:18.625" v="5325" actId="20577"/>
          <ac:spMkLst>
            <pc:docMk/>
            <pc:sldMk cId="787191724" sldId="314"/>
            <ac:spMk id="27" creationId="{99A20C85-6D9B-9DF0-DE04-16941870A776}"/>
          </ac:spMkLst>
        </pc:spChg>
        <pc:spChg chg="mod">
          <ac:chgData name="Preti Sherine" userId="8cb358bc01476348" providerId="LiveId" clId="{3EB2ECFD-2294-4980-AA70-E7AD15A117C5}" dt="2024-05-19T11:07:27.089" v="5331" actId="20577"/>
          <ac:spMkLst>
            <pc:docMk/>
            <pc:sldMk cId="787191724" sldId="314"/>
            <ac:spMk id="33" creationId="{B1E3365D-A01D-C35F-E120-6D43DC0702CB}"/>
          </ac:spMkLst>
        </pc:spChg>
        <pc:spChg chg="mod">
          <ac:chgData name="Preti Sherine" userId="8cb358bc01476348" providerId="LiveId" clId="{3EB2ECFD-2294-4980-AA70-E7AD15A117C5}" dt="2024-05-19T11:07:29.715" v="5333" actId="20577"/>
          <ac:spMkLst>
            <pc:docMk/>
            <pc:sldMk cId="787191724" sldId="314"/>
            <ac:spMk id="41" creationId="{5F71A310-9E76-F052-A0FE-8993981CB169}"/>
          </ac:spMkLst>
        </pc:spChg>
        <pc:spChg chg="mod">
          <ac:chgData name="Preti Sherine" userId="8cb358bc01476348" providerId="LiveId" clId="{3EB2ECFD-2294-4980-AA70-E7AD15A117C5}" dt="2024-05-19T11:08:43.721" v="5367" actId="20577"/>
          <ac:spMkLst>
            <pc:docMk/>
            <pc:sldMk cId="787191724" sldId="314"/>
            <ac:spMk id="42" creationId="{51BB936F-0378-B10F-4F78-C7A3EC8686CA}"/>
          </ac:spMkLst>
        </pc:spChg>
        <pc:grpChg chg="mod">
          <ac:chgData name="Preti Sherine" userId="8cb358bc01476348" providerId="LiveId" clId="{3EB2ECFD-2294-4980-AA70-E7AD15A117C5}" dt="2024-05-19T11:02:53.283" v="5285" actId="1076"/>
          <ac:grpSpMkLst>
            <pc:docMk/>
            <pc:sldMk cId="787191724" sldId="314"/>
            <ac:grpSpMk id="38" creationId="{0CCAEAFE-BBD8-C0C9-F65D-AEA9B38C8589}"/>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2E833-D2AE-488C-944C-CBF0A538DB5D}" type="datetimeFigureOut">
              <a:rPr lang="en-IN" smtClean="0"/>
              <a:pPr/>
              <a:t>20-05-2024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5395-41ED-4A4B-80BA-DD8FA725ADE0}" type="slidenum">
              <a:rPr lang="en-IN" smtClean="0"/>
              <a:pPr/>
              <a:t>‹#›</a:t>
            </a:fld>
            <a:endParaRPr lang="en-IN"/>
          </a:p>
        </p:txBody>
      </p:sp>
    </p:spTree>
    <p:extLst>
      <p:ext uri="{BB962C8B-B14F-4D97-AF65-F5344CB8AC3E}">
        <p14:creationId xmlns="" xmlns:p14="http://schemas.microsoft.com/office/powerpoint/2010/main" val="2808413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11</a:t>
            </a:fld>
            <a:endParaRPr lang="en-IN"/>
          </a:p>
        </p:txBody>
      </p:sp>
    </p:spTree>
    <p:extLst>
      <p:ext uri="{BB962C8B-B14F-4D97-AF65-F5344CB8AC3E}">
        <p14:creationId xmlns="" xmlns:p14="http://schemas.microsoft.com/office/powerpoint/2010/main" val="239294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12</a:t>
            </a:fld>
            <a:endParaRPr lang="en-IN"/>
          </a:p>
        </p:txBody>
      </p:sp>
    </p:spTree>
    <p:extLst>
      <p:ext uri="{BB962C8B-B14F-4D97-AF65-F5344CB8AC3E}">
        <p14:creationId xmlns="" xmlns:p14="http://schemas.microsoft.com/office/powerpoint/2010/main" val="184148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13</a:t>
            </a:fld>
            <a:endParaRPr lang="en-IN"/>
          </a:p>
        </p:txBody>
      </p:sp>
    </p:spTree>
    <p:extLst>
      <p:ext uri="{BB962C8B-B14F-4D97-AF65-F5344CB8AC3E}">
        <p14:creationId xmlns="" xmlns:p14="http://schemas.microsoft.com/office/powerpoint/2010/main" val="2528565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22</a:t>
            </a:fld>
            <a:endParaRPr lang="en-IN"/>
          </a:p>
        </p:txBody>
      </p:sp>
    </p:spTree>
    <p:extLst>
      <p:ext uri="{BB962C8B-B14F-4D97-AF65-F5344CB8AC3E}">
        <p14:creationId xmlns="" xmlns:p14="http://schemas.microsoft.com/office/powerpoint/2010/main" val="78269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23</a:t>
            </a:fld>
            <a:endParaRPr lang="en-IN"/>
          </a:p>
        </p:txBody>
      </p:sp>
    </p:spTree>
    <p:extLst>
      <p:ext uri="{BB962C8B-B14F-4D97-AF65-F5344CB8AC3E}">
        <p14:creationId xmlns="" xmlns:p14="http://schemas.microsoft.com/office/powerpoint/2010/main" val="385011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24</a:t>
            </a:fld>
            <a:endParaRPr lang="en-IN"/>
          </a:p>
        </p:txBody>
      </p:sp>
    </p:spTree>
    <p:extLst>
      <p:ext uri="{BB962C8B-B14F-4D97-AF65-F5344CB8AC3E}">
        <p14:creationId xmlns="" xmlns:p14="http://schemas.microsoft.com/office/powerpoint/2010/main" val="426040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25</a:t>
            </a:fld>
            <a:endParaRPr lang="en-IN"/>
          </a:p>
        </p:txBody>
      </p:sp>
    </p:spTree>
    <p:extLst>
      <p:ext uri="{BB962C8B-B14F-4D97-AF65-F5344CB8AC3E}">
        <p14:creationId xmlns="" xmlns:p14="http://schemas.microsoft.com/office/powerpoint/2010/main" val="412735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26</a:t>
            </a:fld>
            <a:endParaRPr lang="en-IN"/>
          </a:p>
        </p:txBody>
      </p:sp>
    </p:spTree>
    <p:extLst>
      <p:ext uri="{BB962C8B-B14F-4D97-AF65-F5344CB8AC3E}">
        <p14:creationId xmlns="" xmlns:p14="http://schemas.microsoft.com/office/powerpoint/2010/main" val="2865864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5D45395-41ED-4A4B-80BA-DD8FA725ADE0}" type="slidenum">
              <a:rPr lang="en-IN" smtClean="0"/>
              <a:pPr/>
              <a:t>27</a:t>
            </a:fld>
            <a:endParaRPr lang="en-IN"/>
          </a:p>
        </p:txBody>
      </p:sp>
    </p:spTree>
    <p:extLst>
      <p:ext uri="{BB962C8B-B14F-4D97-AF65-F5344CB8AC3E}">
        <p14:creationId xmlns="" xmlns:p14="http://schemas.microsoft.com/office/powerpoint/2010/main" val="2692578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833AD5-6EA6-13ED-AB1C-8EDD26C847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F7BFD05C-5E03-5760-EFA9-5A6F7A017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295BA8F1-D81C-91AD-C36E-21B4B41FE942}"/>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7B6D81CE-0949-5137-CAB3-D90C1D418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B205EDB-2D80-AB79-D394-2D6DFD6100CB}"/>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2936384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8F66DB-7A08-E790-F320-85BDECE6702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FCBF93F8-935F-978A-AFF7-03470B113B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1BC74CB-EF01-1D99-B5E9-2A9E6066607A}"/>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29C6FD3B-B0E7-8C54-D954-6FF8A126BA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A1C49EE0-D508-0258-12D9-6C229C29DE61}"/>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702363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7567604-B0A2-5083-1B5B-FE56AD3EC8C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239F0487-85BD-B2FA-3CE5-9C27C308B4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747E2B27-F459-633A-613B-4025DC07D2F9}"/>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E3E10094-383B-313A-C2C6-FC2E8A7209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E535CDDF-A30A-430C-9D12-03A1AF0FC8F4}"/>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333609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BB7492-159B-7C0B-749E-1125001F55A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C093F5C-1221-AFD7-3477-DFF4FFC3DD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3546A5B-DEF5-E396-E17D-C233E3F2C067}"/>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84383A0A-949A-ED7A-AF98-1BA0541A2B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7E03D014-B7BD-1C87-B5A3-4ED18A1633D8}"/>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402432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71B4C3-6B09-B008-2AFA-334C53BAFD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357C2599-F25D-C30C-0452-43071E1133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BA98287-FD8B-3795-1BFA-C1C7BBA1512E}"/>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54619AAD-5998-CDF5-F545-329ECD34F7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05AC66E-CEEF-80DF-E188-BEEEE7C2E52C}"/>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614298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A14FB9-D2BA-E134-7B5B-1F0649247E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165347E1-5EFB-1A74-3079-88A085FCC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858C51A1-80A9-353B-9A1E-15DF84A656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9EBB9C39-44B3-FAE7-0C5D-C16024088B33}"/>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 xmlns:a16="http://schemas.microsoft.com/office/drawing/2014/main" id="{20AEAD08-8205-3C38-826F-F2907A78A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4A4709C6-A8F4-360F-E742-143F8ADA296F}"/>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05735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DD3C8F-6BC8-6C2C-6B0F-40AE3EB118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4DD7BB7-2908-8A77-83E9-5D81AAE10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4975E00-72D7-ABBD-3DA7-B29E1A8680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E7F3AC09-1091-8764-F673-4B927CC71A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ECEE3DC4-A1AD-B6ED-B29F-E72D81F749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3BDA47AB-9CBD-2673-DB7F-195A8B195BAF}"/>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8" name="Footer Placeholder 7">
            <a:extLst>
              <a:ext uri="{FF2B5EF4-FFF2-40B4-BE49-F238E27FC236}">
                <a16:creationId xmlns="" xmlns:a16="http://schemas.microsoft.com/office/drawing/2014/main" id="{78D05509-92C4-0972-770E-C16A01034C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3C4C8ED9-32D5-35CF-3ED3-BD19A306D2D4}"/>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455808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7C8981-2C93-AD37-90EE-E0057E0F5C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2FD827BD-B9C9-8333-768D-C610FD290EF9}"/>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4" name="Footer Placeholder 3">
            <a:extLst>
              <a:ext uri="{FF2B5EF4-FFF2-40B4-BE49-F238E27FC236}">
                <a16:creationId xmlns="" xmlns:a16="http://schemas.microsoft.com/office/drawing/2014/main" id="{8FC2967B-9570-70C3-41DA-D1661746F4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AB8579EC-7C1E-6693-5FF7-DC7320927987}"/>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297100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3A10069-CE94-52D0-AE58-223E20E8C65B}"/>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3" name="Footer Placeholder 2">
            <a:extLst>
              <a:ext uri="{FF2B5EF4-FFF2-40B4-BE49-F238E27FC236}">
                <a16:creationId xmlns="" xmlns:a16="http://schemas.microsoft.com/office/drawing/2014/main" id="{609EC615-882B-098B-24E2-042394E1E3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6B1F9005-2953-EA72-C52B-0B7A918E019C}"/>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217007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984D8D1-7D56-D861-F07D-6DA2FF9D0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E62BED1E-56B6-3161-20C9-E8C0351C1B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C76EF063-836B-4124-DF30-A6FB1D79B5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3D88CA0-E030-8129-93D1-6530CAB89295}"/>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 xmlns:a16="http://schemas.microsoft.com/office/drawing/2014/main" id="{01173F5A-13D0-17B1-D71E-A4F19C6EA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A2BE76B-7D6D-AD4F-665B-CC394E377320}"/>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612376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C7984C-1F16-CF46-E5BB-11C384CE5C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8A825AA3-AE85-430A-0C4E-514CE7DC5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0501D5B7-B339-9A1C-96DB-BB305BB51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FDC82CC-4A7B-0277-E32A-316906D26734}"/>
              </a:ext>
            </a:extLst>
          </p:cNvPr>
          <p:cNvSpPr>
            <a:spLocks noGrp="1"/>
          </p:cNvSpPr>
          <p:nvPr>
            <p:ph type="dt" sz="half" idx="10"/>
          </p:nvPr>
        </p:nvSpPr>
        <p:spPr/>
        <p:txBody>
          <a:bodyPr/>
          <a:lstStyle/>
          <a:p>
            <a:fld id="{612AADD3-83A7-4C69-8FF6-8DB1F23656D6}" type="datetimeFigureOut">
              <a:rPr lang="en-IN" smtClean="0"/>
              <a:pPr/>
              <a:t>20-05-2024</a:t>
            </a:fld>
            <a:endParaRPr lang="en-IN"/>
          </a:p>
        </p:txBody>
      </p:sp>
      <p:sp>
        <p:nvSpPr>
          <p:cNvPr id="6" name="Footer Placeholder 5">
            <a:extLst>
              <a:ext uri="{FF2B5EF4-FFF2-40B4-BE49-F238E27FC236}">
                <a16:creationId xmlns="" xmlns:a16="http://schemas.microsoft.com/office/drawing/2014/main" id="{E9C40A97-75ED-09B7-83BA-6833E9DDC3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5E1DF6E0-CFC3-C7E5-79C3-D9E283063148}"/>
              </a:ext>
            </a:extLst>
          </p:cNvPr>
          <p:cNvSpPr>
            <a:spLocks noGrp="1"/>
          </p:cNvSpPr>
          <p:nvPr>
            <p:ph type="sldNum" sz="quarter" idx="12"/>
          </p:nvPr>
        </p:nvSpPr>
        <p:spPr/>
        <p:txBody>
          <a:body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1346574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3AA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18B79267-96B5-A6C6-B26D-0A2682718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C29C00AD-7BB3-9E59-0185-583699B3D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26DF6D90-4BF5-BE0F-DCD6-47A6FFECA9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2AADD3-83A7-4C69-8FF6-8DB1F23656D6}" type="datetimeFigureOut">
              <a:rPr lang="en-IN" smtClean="0"/>
              <a:pPr/>
              <a:t>20-05-2024</a:t>
            </a:fld>
            <a:endParaRPr lang="en-IN"/>
          </a:p>
        </p:txBody>
      </p:sp>
      <p:sp>
        <p:nvSpPr>
          <p:cNvPr id="5" name="Footer Placeholder 4">
            <a:extLst>
              <a:ext uri="{FF2B5EF4-FFF2-40B4-BE49-F238E27FC236}">
                <a16:creationId xmlns="" xmlns:a16="http://schemas.microsoft.com/office/drawing/2014/main" id="{C40082F2-F6D3-B161-F7EF-93276F4395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FCDC2382-1548-DBFD-E81B-6B027E0D0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95BA48-B08A-476D-962A-681E8F7164B3}" type="slidenum">
              <a:rPr lang="en-IN" smtClean="0"/>
              <a:pPr/>
              <a:t>‹#›</a:t>
            </a:fld>
            <a:endParaRPr lang="en-IN"/>
          </a:p>
        </p:txBody>
      </p:sp>
    </p:spTree>
    <p:extLst>
      <p:ext uri="{BB962C8B-B14F-4D97-AF65-F5344CB8AC3E}">
        <p14:creationId xmlns="" xmlns:p14="http://schemas.microsoft.com/office/powerpoint/2010/main" val="837624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 xmlns:a16="http://schemas.microsoft.com/office/drawing/2014/main" id="{6A58B2AA-4D42-F858-ACB8-1D36975FB338}"/>
              </a:ext>
            </a:extLst>
          </p:cNvPr>
          <p:cNvGrpSpPr/>
          <p:nvPr/>
        </p:nvGrpSpPr>
        <p:grpSpPr>
          <a:xfrm>
            <a:off x="255638" y="1317523"/>
            <a:ext cx="5525730" cy="4417812"/>
            <a:chOff x="255638" y="1317523"/>
            <a:chExt cx="5525730" cy="4417812"/>
          </a:xfrm>
        </p:grpSpPr>
        <p:sp>
          <p:nvSpPr>
            <p:cNvPr id="7" name="TextBox 6">
              <a:extLst>
                <a:ext uri="{FF2B5EF4-FFF2-40B4-BE49-F238E27FC236}">
                  <a16:creationId xmlns="" xmlns:a16="http://schemas.microsoft.com/office/drawing/2014/main" id="{A5133CA3-E806-7D75-A583-18E931F3C687}"/>
                </a:ext>
              </a:extLst>
            </p:cNvPr>
            <p:cNvSpPr txBox="1"/>
            <p:nvPr/>
          </p:nvSpPr>
          <p:spPr>
            <a:xfrm>
              <a:off x="580103" y="1317523"/>
              <a:ext cx="5201265" cy="1754326"/>
            </a:xfrm>
            <a:prstGeom prst="rect">
              <a:avLst/>
            </a:prstGeom>
            <a:noFill/>
          </p:spPr>
          <p:txBody>
            <a:bodyPr wrap="square" rtlCol="0">
              <a:spAutoFit/>
            </a:bodyPr>
            <a:lstStyle/>
            <a:p>
              <a:pPr algn="ctr"/>
              <a:r>
                <a:rPr lang="en-IN" sz="5400" dirty="0">
                  <a:latin typeface="Times New Roman" panose="02020603050405020304" pitchFamily="18" charset="0"/>
                  <a:cs typeface="Times New Roman" panose="02020603050405020304" pitchFamily="18" charset="0"/>
                </a:rPr>
                <a:t>GAS LEAKAGE DETECTION</a:t>
              </a:r>
            </a:p>
          </p:txBody>
        </p:sp>
        <p:sp>
          <p:nvSpPr>
            <p:cNvPr id="9" name="TextBox 8">
              <a:extLst>
                <a:ext uri="{FF2B5EF4-FFF2-40B4-BE49-F238E27FC236}">
                  <a16:creationId xmlns="" xmlns:a16="http://schemas.microsoft.com/office/drawing/2014/main" id="{28ED6399-1C48-F73B-038F-5FDEE5A137A8}"/>
                </a:ext>
              </a:extLst>
            </p:cNvPr>
            <p:cNvSpPr txBox="1"/>
            <p:nvPr/>
          </p:nvSpPr>
          <p:spPr>
            <a:xfrm>
              <a:off x="255639" y="3429000"/>
              <a:ext cx="5201265" cy="523220"/>
            </a:xfrm>
            <a:prstGeom prst="rect">
              <a:avLst/>
            </a:prstGeom>
            <a:noFill/>
          </p:spPr>
          <p:txBody>
            <a:bodyPr wrap="square" rtlCol="0">
              <a:spAutoFit/>
            </a:bodyPr>
            <a:lstStyle/>
            <a:p>
              <a:r>
                <a:rPr lang="en-IN" sz="2800" dirty="0"/>
                <a:t>PRETI SHERINE P(210701195)</a:t>
              </a:r>
            </a:p>
          </p:txBody>
        </p:sp>
        <p:sp>
          <p:nvSpPr>
            <p:cNvPr id="10" name="TextBox 9">
              <a:extLst>
                <a:ext uri="{FF2B5EF4-FFF2-40B4-BE49-F238E27FC236}">
                  <a16:creationId xmlns="" xmlns:a16="http://schemas.microsoft.com/office/drawing/2014/main" id="{4B41498D-F618-E119-DC1D-4A57EDE270F3}"/>
                </a:ext>
              </a:extLst>
            </p:cNvPr>
            <p:cNvSpPr txBox="1"/>
            <p:nvPr/>
          </p:nvSpPr>
          <p:spPr>
            <a:xfrm>
              <a:off x="255639" y="4047761"/>
              <a:ext cx="5201265" cy="523220"/>
            </a:xfrm>
            <a:prstGeom prst="rect">
              <a:avLst/>
            </a:prstGeom>
            <a:noFill/>
          </p:spPr>
          <p:txBody>
            <a:bodyPr wrap="square" rtlCol="0">
              <a:spAutoFit/>
            </a:bodyPr>
            <a:lstStyle/>
            <a:p>
              <a:r>
                <a:rPr lang="en-IN" sz="2800" dirty="0"/>
                <a:t>PRISCILLA RACHEL G(210701196)</a:t>
              </a:r>
            </a:p>
          </p:txBody>
        </p:sp>
        <p:sp>
          <p:nvSpPr>
            <p:cNvPr id="11" name="TextBox 10">
              <a:extLst>
                <a:ext uri="{FF2B5EF4-FFF2-40B4-BE49-F238E27FC236}">
                  <a16:creationId xmlns="" xmlns:a16="http://schemas.microsoft.com/office/drawing/2014/main" id="{962A51F3-E702-1463-93FF-75E859D6B0E9}"/>
                </a:ext>
              </a:extLst>
            </p:cNvPr>
            <p:cNvSpPr txBox="1"/>
            <p:nvPr/>
          </p:nvSpPr>
          <p:spPr>
            <a:xfrm>
              <a:off x="255638" y="5212115"/>
              <a:ext cx="5201265" cy="523220"/>
            </a:xfrm>
            <a:prstGeom prst="rect">
              <a:avLst/>
            </a:prstGeom>
            <a:noFill/>
          </p:spPr>
          <p:txBody>
            <a:bodyPr wrap="square" rtlCol="0">
              <a:spAutoFit/>
            </a:bodyPr>
            <a:lstStyle/>
            <a:p>
              <a:r>
                <a:rPr lang="en-IN" sz="2800" dirty="0"/>
                <a:t>YUVAMALINI M(210701507)</a:t>
              </a:r>
            </a:p>
          </p:txBody>
        </p:sp>
        <p:sp>
          <p:nvSpPr>
            <p:cNvPr id="12" name="TextBox 11">
              <a:extLst>
                <a:ext uri="{FF2B5EF4-FFF2-40B4-BE49-F238E27FC236}">
                  <a16:creationId xmlns="" xmlns:a16="http://schemas.microsoft.com/office/drawing/2014/main" id="{DE7E8F99-0AF9-5E6F-E31B-98831C3B4F83}"/>
                </a:ext>
              </a:extLst>
            </p:cNvPr>
            <p:cNvSpPr txBox="1"/>
            <p:nvPr/>
          </p:nvSpPr>
          <p:spPr>
            <a:xfrm>
              <a:off x="255639" y="4629938"/>
              <a:ext cx="5201265" cy="523220"/>
            </a:xfrm>
            <a:prstGeom prst="rect">
              <a:avLst/>
            </a:prstGeom>
            <a:noFill/>
          </p:spPr>
          <p:txBody>
            <a:bodyPr wrap="square" rtlCol="0">
              <a:spAutoFit/>
            </a:bodyPr>
            <a:lstStyle/>
            <a:p>
              <a:r>
                <a:rPr lang="en-IN" sz="2800" dirty="0"/>
                <a:t>SHANDIYA N S(210701240)</a:t>
              </a:r>
            </a:p>
          </p:txBody>
        </p:sp>
      </p:grpSp>
    </p:spTree>
    <p:extLst>
      <p:ext uri="{BB962C8B-B14F-4D97-AF65-F5344CB8AC3E}">
        <p14:creationId xmlns="" xmlns:p14="http://schemas.microsoft.com/office/powerpoint/2010/main" val="52076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2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879AF5-0B5A-5A5D-943E-655954C286ED}"/>
              </a:ext>
            </a:extLst>
          </p:cNvPr>
          <p:cNvSpPr>
            <a:spLocks noGrp="1"/>
          </p:cNvSpPr>
          <p:nvPr>
            <p:ph type="title"/>
          </p:nvPr>
        </p:nvSpPr>
        <p:spPr>
          <a:xfrm>
            <a:off x="694202" y="1116930"/>
            <a:ext cx="10662920" cy="1930400"/>
          </a:xfrm>
        </p:spPr>
        <p:txBody>
          <a:bodyPr>
            <a:normAutofit/>
          </a:bodyPr>
          <a:lstStyle/>
          <a:p>
            <a:pPr algn="ctr"/>
            <a:r>
              <a:rPr lang="en-IN" sz="8000" dirty="0">
                <a:latin typeface="Times New Roman" panose="02020603050405020304" pitchFamily="18" charset="0"/>
                <a:cs typeface="Times New Roman" panose="02020603050405020304" pitchFamily="18" charset="0"/>
              </a:rPr>
              <a:t>EXISTING SYSTEM</a:t>
            </a:r>
          </a:p>
        </p:txBody>
      </p:sp>
    </p:spTree>
    <p:extLst>
      <p:ext uri="{BB962C8B-B14F-4D97-AF65-F5344CB8AC3E}">
        <p14:creationId xmlns="" xmlns:p14="http://schemas.microsoft.com/office/powerpoint/2010/main" val="3044144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 xmlns:a16="http://schemas.microsoft.com/office/drawing/2014/main" id="{FAD2912A-5781-6C13-A3BE-B26CF3081175}"/>
              </a:ext>
            </a:extLst>
          </p:cNvPr>
          <p:cNvGrpSpPr/>
          <p:nvPr/>
        </p:nvGrpSpPr>
        <p:grpSpPr>
          <a:xfrm>
            <a:off x="8733182" y="-1"/>
            <a:ext cx="10415512" cy="6858001"/>
            <a:chOff x="8733182" y="-1"/>
            <a:chExt cx="10415512" cy="6858001"/>
          </a:xfrm>
        </p:grpSpPr>
        <p:grpSp>
          <p:nvGrpSpPr>
            <p:cNvPr id="35" name="Group 34">
              <a:extLst>
                <a:ext uri="{FF2B5EF4-FFF2-40B4-BE49-F238E27FC236}">
                  <a16:creationId xmlns=""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 xmlns:a16="http://schemas.microsoft.com/office/drawing/2014/main" id="{1D6550C9-51E5-F603-24B8-199941FE65B2}"/>
                    </a:ext>
                  </a:extLst>
                </p:cNvPr>
                <p:cNvSpPr txBox="1"/>
                <p:nvPr/>
              </p:nvSpPr>
              <p:spPr>
                <a:xfrm>
                  <a:off x="5504449" y="76900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 xmlns:a16="http://schemas.microsoft.com/office/drawing/2014/main" id="{BB49D0E3-D844-D1CB-C682-E4D4F5CF9196}"/>
              </a:ext>
            </a:extLst>
          </p:cNvPr>
          <p:cNvSpPr txBox="1"/>
          <p:nvPr/>
        </p:nvSpPr>
        <p:spPr>
          <a:xfrm>
            <a:off x="1625832" y="5261880"/>
            <a:ext cx="3609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 xmlns:p14="http://schemas.microsoft.com/office/powerpoint/2010/main" val="210758208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 xmlns:a16="http://schemas.microsoft.com/office/drawing/2014/main" id="{FAD2912A-5781-6C13-A3BE-B26CF3081175}"/>
              </a:ext>
            </a:extLst>
          </p:cNvPr>
          <p:cNvGrpSpPr/>
          <p:nvPr/>
        </p:nvGrpSpPr>
        <p:grpSpPr>
          <a:xfrm>
            <a:off x="5272352" y="0"/>
            <a:ext cx="10415512" cy="6858001"/>
            <a:chOff x="8733182" y="-1"/>
            <a:chExt cx="10415512" cy="6858001"/>
          </a:xfrm>
        </p:grpSpPr>
        <p:grpSp>
          <p:nvGrpSpPr>
            <p:cNvPr id="35" name="Group 34">
              <a:extLst>
                <a:ext uri="{FF2B5EF4-FFF2-40B4-BE49-F238E27FC236}">
                  <a16:creationId xmlns=""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 xmlns:a16="http://schemas.microsoft.com/office/drawing/2014/main" id="{766C7512-B7CC-6573-CAB5-848A41FDD457}"/>
                    </a:ext>
                  </a:extLst>
                </p:cNvPr>
                <p:cNvSpPr txBox="1"/>
                <p:nvPr/>
              </p:nvSpPr>
              <p:spPr>
                <a:xfrm>
                  <a:off x="8977302" y="577516"/>
                  <a:ext cx="3160295" cy="1446550"/>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 xmlns:a16="http://schemas.microsoft.com/office/drawing/2014/main" id="{74DB5724-C533-C0A1-B742-FC5FC468EEBA}"/>
                    </a:ext>
                  </a:extLst>
                </p:cNvPr>
                <p:cNvSpPr txBox="1"/>
                <p:nvPr/>
              </p:nvSpPr>
              <p:spPr>
                <a:xfrm>
                  <a:off x="12372301" y="735106"/>
                  <a:ext cx="3160295" cy="646331"/>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 xmlns:a16="http://schemas.microsoft.com/office/drawing/2014/main" id="{F0F03E98-F401-1C6A-5691-91D2E53BE77C}"/>
              </a:ext>
            </a:extLst>
          </p:cNvPr>
          <p:cNvSpPr txBox="1"/>
          <p:nvPr/>
        </p:nvSpPr>
        <p:spPr>
          <a:xfrm>
            <a:off x="6786510" y="2089049"/>
            <a:ext cx="2140214" cy="954107"/>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 GAS SENSOR</a:t>
            </a:r>
          </a:p>
        </p:txBody>
      </p:sp>
    </p:spTree>
    <p:extLst>
      <p:ext uri="{BB962C8B-B14F-4D97-AF65-F5344CB8AC3E}">
        <p14:creationId xmlns="" xmlns:p14="http://schemas.microsoft.com/office/powerpoint/2010/main" val="321621672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 xmlns:a16="http://schemas.microsoft.com/office/drawing/2014/main" id="{FAD2912A-5781-6C13-A3BE-B26CF3081175}"/>
              </a:ext>
            </a:extLst>
          </p:cNvPr>
          <p:cNvGrpSpPr/>
          <p:nvPr/>
        </p:nvGrpSpPr>
        <p:grpSpPr>
          <a:xfrm>
            <a:off x="1776488" y="0"/>
            <a:ext cx="10415512" cy="6858001"/>
            <a:chOff x="8733182" y="-1"/>
            <a:chExt cx="10415512" cy="6858001"/>
          </a:xfrm>
        </p:grpSpPr>
        <p:grpSp>
          <p:nvGrpSpPr>
            <p:cNvPr id="35" name="Group 34">
              <a:extLst>
                <a:ext uri="{FF2B5EF4-FFF2-40B4-BE49-F238E27FC236}">
                  <a16:creationId xmlns="" xmlns:a16="http://schemas.microsoft.com/office/drawing/2014/main" id="{41AC7984-50DF-3E4C-05AD-E50F23715AE7}"/>
                </a:ext>
              </a:extLst>
            </p:cNvPr>
            <p:cNvGrpSpPr/>
            <p:nvPr/>
          </p:nvGrpSpPr>
          <p:grpSpPr>
            <a:xfrm>
              <a:off x="8733182" y="0"/>
              <a:ext cx="3458818" cy="6858000"/>
              <a:chOff x="5308895" y="0"/>
              <a:chExt cx="3458818" cy="6858000"/>
            </a:xfrm>
          </p:grpSpPr>
          <p:sp>
            <p:nvSpPr>
              <p:cNvPr id="3" name="Rectangle 2">
                <a:extLst>
                  <a:ext uri="{FF2B5EF4-FFF2-40B4-BE49-F238E27FC236}">
                    <a16:creationId xmlns="" xmlns:a16="http://schemas.microsoft.com/office/drawing/2014/main" id="{27BF4287-2600-01C1-72A6-FD7D6FB149F7}"/>
                  </a:ext>
                </a:extLst>
              </p:cNvPr>
              <p:cNvSpPr/>
              <p:nvPr/>
            </p:nvSpPr>
            <p:spPr>
              <a:xfrm>
                <a:off x="5308895" y="0"/>
                <a:ext cx="3458818" cy="68580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4" name="Group 33">
                <a:extLst>
                  <a:ext uri="{FF2B5EF4-FFF2-40B4-BE49-F238E27FC236}">
                    <a16:creationId xmlns="" xmlns:a16="http://schemas.microsoft.com/office/drawing/2014/main" id="{3893C201-862D-6E8F-835D-778B526D9CC8}"/>
                  </a:ext>
                </a:extLst>
              </p:cNvPr>
              <p:cNvGrpSpPr/>
              <p:nvPr/>
            </p:nvGrpSpPr>
            <p:grpSpPr>
              <a:xfrm>
                <a:off x="5504449" y="769006"/>
                <a:ext cx="3160295" cy="4642012"/>
                <a:chOff x="5504449" y="769006"/>
                <a:chExt cx="3160295" cy="4642012"/>
              </a:xfrm>
            </p:grpSpPr>
            <p:sp>
              <p:nvSpPr>
                <p:cNvPr id="6" name="TextBox 5">
                  <a:extLst>
                    <a:ext uri="{FF2B5EF4-FFF2-40B4-BE49-F238E27FC236}">
                      <a16:creationId xmlns="" xmlns:a16="http://schemas.microsoft.com/office/drawing/2014/main" id="{1D6550C9-51E5-F603-24B8-199941FE65B2}"/>
                    </a:ext>
                  </a:extLst>
                </p:cNvPr>
                <p:cNvSpPr txBox="1"/>
                <p:nvPr/>
              </p:nvSpPr>
              <p:spPr>
                <a:xfrm>
                  <a:off x="5504449" y="76900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ARDUINO UNO</a:t>
                  </a:r>
                </a:p>
              </p:txBody>
            </p:sp>
            <p:sp>
              <p:nvSpPr>
                <p:cNvPr id="9" name="TextBox 8">
                  <a:extLst>
                    <a:ext uri="{FF2B5EF4-FFF2-40B4-BE49-F238E27FC236}">
                      <a16:creationId xmlns="" xmlns:a16="http://schemas.microsoft.com/office/drawing/2014/main" id="{9B6DCDD3-48AD-47FF-22D7-21302A77120B}"/>
                    </a:ext>
                  </a:extLst>
                </p:cNvPr>
                <p:cNvSpPr txBox="1"/>
                <p:nvPr/>
              </p:nvSpPr>
              <p:spPr>
                <a:xfrm>
                  <a:off x="5743074"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Micro Controller</a:t>
                  </a:r>
                </a:p>
              </p:txBody>
            </p:sp>
            <p:sp>
              <p:nvSpPr>
                <p:cNvPr id="10" name="TextBox 9">
                  <a:extLst>
                    <a:ext uri="{FF2B5EF4-FFF2-40B4-BE49-F238E27FC236}">
                      <a16:creationId xmlns="" xmlns:a16="http://schemas.microsoft.com/office/drawing/2014/main" id="{1B5A7BE1-86EF-E4D0-66B8-A1CB9DFBBBC4}"/>
                    </a:ext>
                  </a:extLst>
                </p:cNvPr>
                <p:cNvSpPr txBox="1"/>
                <p:nvPr/>
              </p:nvSpPr>
              <p:spPr>
                <a:xfrm>
                  <a:off x="5743074"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Beginner friendly</a:t>
                  </a:r>
                </a:p>
              </p:txBody>
            </p:sp>
            <p:sp>
              <p:nvSpPr>
                <p:cNvPr id="11" name="TextBox 10">
                  <a:extLst>
                    <a:ext uri="{FF2B5EF4-FFF2-40B4-BE49-F238E27FC236}">
                      <a16:creationId xmlns="" xmlns:a16="http://schemas.microsoft.com/office/drawing/2014/main" id="{3FB1537D-4108-AC23-9C25-66488DCEF7FF}"/>
                    </a:ext>
                  </a:extLst>
                </p:cNvPr>
                <p:cNvSpPr txBox="1"/>
                <p:nvPr/>
              </p:nvSpPr>
              <p:spPr>
                <a:xfrm>
                  <a:off x="5743074" y="3871444"/>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USB Connection</a:t>
                  </a:r>
                </a:p>
              </p:txBody>
            </p:sp>
            <p:sp>
              <p:nvSpPr>
                <p:cNvPr id="12" name="TextBox 11">
                  <a:extLst>
                    <a:ext uri="{FF2B5EF4-FFF2-40B4-BE49-F238E27FC236}">
                      <a16:creationId xmlns="" xmlns:a16="http://schemas.microsoft.com/office/drawing/2014/main" id="{0D99E013-3204-C364-9563-CDCF309CA203}"/>
                    </a:ext>
                  </a:extLst>
                </p:cNvPr>
                <p:cNvSpPr txBox="1"/>
                <p:nvPr/>
              </p:nvSpPr>
              <p:spPr>
                <a:xfrm>
                  <a:off x="5735228" y="4580021"/>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Digital and Analog pins</a:t>
                  </a:r>
                </a:p>
              </p:txBody>
            </p:sp>
          </p:grpSp>
        </p:grpSp>
        <p:grpSp>
          <p:nvGrpSpPr>
            <p:cNvPr id="33" name="Group 32">
              <a:extLst>
                <a:ext uri="{FF2B5EF4-FFF2-40B4-BE49-F238E27FC236}">
                  <a16:creationId xmlns="" xmlns:a16="http://schemas.microsoft.com/office/drawing/2014/main" id="{1D8DDB93-0D84-7398-F780-031BE89B45F0}"/>
                </a:ext>
              </a:extLst>
            </p:cNvPr>
            <p:cNvGrpSpPr/>
            <p:nvPr/>
          </p:nvGrpSpPr>
          <p:grpSpPr>
            <a:xfrm>
              <a:off x="12206383" y="-1"/>
              <a:ext cx="3458818" cy="6858000"/>
              <a:chOff x="8796131" y="0"/>
              <a:chExt cx="3458818" cy="6858000"/>
            </a:xfrm>
          </p:grpSpPr>
          <p:sp>
            <p:nvSpPr>
              <p:cNvPr id="4" name="Rectangle 3">
                <a:extLst>
                  <a:ext uri="{FF2B5EF4-FFF2-40B4-BE49-F238E27FC236}">
                    <a16:creationId xmlns="" xmlns:a16="http://schemas.microsoft.com/office/drawing/2014/main" id="{00178B6F-E8D1-018E-3AD1-B5B29410877D}"/>
                  </a:ext>
                </a:extLst>
              </p:cNvPr>
              <p:cNvSpPr/>
              <p:nvPr/>
            </p:nvSpPr>
            <p:spPr>
              <a:xfrm>
                <a:off x="8796131" y="0"/>
                <a:ext cx="3458818" cy="6858000"/>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32" name="Group 31">
                <a:extLst>
                  <a:ext uri="{FF2B5EF4-FFF2-40B4-BE49-F238E27FC236}">
                    <a16:creationId xmlns="" xmlns:a16="http://schemas.microsoft.com/office/drawing/2014/main" id="{3EDEDC22-B23D-E5D7-A85B-B82FDF9398E7}"/>
                  </a:ext>
                </a:extLst>
              </p:cNvPr>
              <p:cNvGrpSpPr/>
              <p:nvPr/>
            </p:nvGrpSpPr>
            <p:grpSpPr>
              <a:xfrm>
                <a:off x="8926562" y="577516"/>
                <a:ext cx="3211035" cy="4780691"/>
                <a:chOff x="8926562" y="577516"/>
                <a:chExt cx="3211035" cy="4780691"/>
              </a:xfrm>
            </p:grpSpPr>
            <p:sp>
              <p:nvSpPr>
                <p:cNvPr id="7" name="TextBox 6">
                  <a:extLst>
                    <a:ext uri="{FF2B5EF4-FFF2-40B4-BE49-F238E27FC236}">
                      <a16:creationId xmlns="" xmlns:a16="http://schemas.microsoft.com/office/drawing/2014/main" id="{766C7512-B7CC-6573-CAB5-848A41FDD457}"/>
                    </a:ext>
                  </a:extLst>
                </p:cNvPr>
                <p:cNvSpPr txBox="1"/>
                <p:nvPr/>
              </p:nvSpPr>
              <p:spPr>
                <a:xfrm>
                  <a:off x="8977302" y="577516"/>
                  <a:ext cx="3160295" cy="1200329"/>
                </a:xfrm>
                <a:prstGeom prst="rect">
                  <a:avLst/>
                </a:prstGeom>
                <a:noFill/>
                <a:ln>
                  <a:noFill/>
                </a:ln>
              </p:spPr>
              <p:txBody>
                <a:bodyPr wrap="square" rtlCol="0">
                  <a:spAutoFit/>
                </a:bodyPr>
                <a:lstStyle/>
                <a:p>
                  <a:pPr algn="ctr"/>
                  <a:r>
                    <a:rPr lang="en-IN" sz="3600" dirty="0">
                      <a:latin typeface="Times New Roman" panose="02020603050405020304" pitchFamily="18" charset="0"/>
                      <a:cs typeface="Times New Roman" panose="02020603050405020304" pitchFamily="18" charset="0"/>
                    </a:rPr>
                    <a:t>MQ2 GAS SENSOR</a:t>
                  </a:r>
                </a:p>
              </p:txBody>
            </p:sp>
            <p:sp>
              <p:nvSpPr>
                <p:cNvPr id="13" name="TextBox 12">
                  <a:extLst>
                    <a:ext uri="{FF2B5EF4-FFF2-40B4-BE49-F238E27FC236}">
                      <a16:creationId xmlns="" xmlns:a16="http://schemas.microsoft.com/office/drawing/2014/main" id="{FDFC6874-D101-A242-D86D-D448FF9A2403}"/>
                    </a:ext>
                  </a:extLst>
                </p:cNvPr>
                <p:cNvSpPr txBox="1"/>
                <p:nvPr/>
              </p:nvSpPr>
              <p:spPr>
                <a:xfrm>
                  <a:off x="8926562" y="4896542"/>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Affordable</a:t>
                  </a:r>
                </a:p>
              </p:txBody>
            </p:sp>
            <p:sp>
              <p:nvSpPr>
                <p:cNvPr id="14" name="TextBox 13">
                  <a:extLst>
                    <a:ext uri="{FF2B5EF4-FFF2-40B4-BE49-F238E27FC236}">
                      <a16:creationId xmlns="" xmlns:a16="http://schemas.microsoft.com/office/drawing/2014/main" id="{BDA8AFF3-4648-ABF9-24E3-73D7D0F07EA7}"/>
                    </a:ext>
                  </a:extLst>
                </p:cNvPr>
                <p:cNvSpPr txBox="1"/>
                <p:nvPr/>
              </p:nvSpPr>
              <p:spPr>
                <a:xfrm>
                  <a:off x="8949231" y="3850430"/>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Simple Integration </a:t>
                  </a:r>
                </a:p>
              </p:txBody>
            </p:sp>
            <p:sp>
              <p:nvSpPr>
                <p:cNvPr id="15" name="TextBox 14">
                  <a:extLst>
                    <a:ext uri="{FF2B5EF4-FFF2-40B4-BE49-F238E27FC236}">
                      <a16:creationId xmlns="" xmlns:a16="http://schemas.microsoft.com/office/drawing/2014/main" id="{6F8CB548-1101-0D58-968D-AC0FA1248330}"/>
                    </a:ext>
                  </a:extLst>
                </p:cNvPr>
                <p:cNvSpPr txBox="1"/>
                <p:nvPr/>
              </p:nvSpPr>
              <p:spPr>
                <a:xfrm>
                  <a:off x="8941210" y="3034606"/>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High sensitivity</a:t>
                  </a:r>
                </a:p>
              </p:txBody>
            </p:sp>
            <p:sp>
              <p:nvSpPr>
                <p:cNvPr id="16" name="TextBox 15">
                  <a:extLst>
                    <a:ext uri="{FF2B5EF4-FFF2-40B4-BE49-F238E27FC236}">
                      <a16:creationId xmlns="" xmlns:a16="http://schemas.microsoft.com/office/drawing/2014/main" id="{72971320-D2A1-1AD8-4C0C-C07DDF07B4A7}"/>
                    </a:ext>
                  </a:extLst>
                </p:cNvPr>
                <p:cNvSpPr txBox="1"/>
                <p:nvPr/>
              </p:nvSpPr>
              <p:spPr>
                <a:xfrm>
                  <a:off x="8965618" y="2197768"/>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Gas detection</a:t>
                  </a:r>
                </a:p>
              </p:txBody>
            </p:sp>
          </p:grpSp>
        </p:grpSp>
        <p:grpSp>
          <p:nvGrpSpPr>
            <p:cNvPr id="31" name="Group 30">
              <a:extLst>
                <a:ext uri="{FF2B5EF4-FFF2-40B4-BE49-F238E27FC236}">
                  <a16:creationId xmlns="" xmlns:a16="http://schemas.microsoft.com/office/drawing/2014/main" id="{02ECEF1C-E89C-2F52-0328-EE6E076017E0}"/>
                </a:ext>
              </a:extLst>
            </p:cNvPr>
            <p:cNvGrpSpPr/>
            <p:nvPr/>
          </p:nvGrpSpPr>
          <p:grpSpPr>
            <a:xfrm>
              <a:off x="15689876" y="0"/>
              <a:ext cx="3458818" cy="6858000"/>
              <a:chOff x="12254949" y="0"/>
              <a:chExt cx="3458818" cy="6858000"/>
            </a:xfrm>
          </p:grpSpPr>
          <p:sp>
            <p:nvSpPr>
              <p:cNvPr id="5" name="Rectangle 4">
                <a:extLst>
                  <a:ext uri="{FF2B5EF4-FFF2-40B4-BE49-F238E27FC236}">
                    <a16:creationId xmlns="" xmlns:a16="http://schemas.microsoft.com/office/drawing/2014/main" id="{A3AA1070-4813-A921-52DA-DE869214E094}"/>
                  </a:ext>
                </a:extLst>
              </p:cNvPr>
              <p:cNvSpPr/>
              <p:nvPr/>
            </p:nvSpPr>
            <p:spPr>
              <a:xfrm>
                <a:off x="12254949" y="0"/>
                <a:ext cx="3458818" cy="6858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 xmlns:a16="http://schemas.microsoft.com/office/drawing/2014/main" id="{9E2C373F-CEDA-FECB-827F-9DE0AB85D383}"/>
                  </a:ext>
                </a:extLst>
              </p:cNvPr>
              <p:cNvGrpSpPr/>
              <p:nvPr/>
            </p:nvGrpSpPr>
            <p:grpSpPr>
              <a:xfrm>
                <a:off x="12372301" y="735106"/>
                <a:ext cx="3160295" cy="4942273"/>
                <a:chOff x="12372301" y="735106"/>
                <a:chExt cx="3160295" cy="4942273"/>
              </a:xfrm>
            </p:grpSpPr>
            <p:sp>
              <p:nvSpPr>
                <p:cNvPr id="8" name="TextBox 7">
                  <a:extLst>
                    <a:ext uri="{FF2B5EF4-FFF2-40B4-BE49-F238E27FC236}">
                      <a16:creationId xmlns="" xmlns:a16="http://schemas.microsoft.com/office/drawing/2014/main" id="{74DB5724-C533-C0A1-B742-FC5FC468EEBA}"/>
                    </a:ext>
                  </a:extLst>
                </p:cNvPr>
                <p:cNvSpPr txBox="1"/>
                <p:nvPr/>
              </p:nvSpPr>
              <p:spPr>
                <a:xfrm>
                  <a:off x="12372301" y="735106"/>
                  <a:ext cx="3160295" cy="769441"/>
                </a:xfrm>
                <a:prstGeom prst="rect">
                  <a:avLst/>
                </a:prstGeom>
                <a:noFill/>
                <a:ln>
                  <a:noFill/>
                </a:ln>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 xmlns:a16="http://schemas.microsoft.com/office/drawing/2014/main" id="{ECAE45C7-23B0-5A1D-B49E-32FAC6714541}"/>
                    </a:ext>
                  </a:extLst>
                </p:cNvPr>
                <p:cNvSpPr txBox="1"/>
                <p:nvPr/>
              </p:nvSpPr>
              <p:spPr>
                <a:xfrm>
                  <a:off x="12617985" y="4035095"/>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Cost effective</a:t>
                  </a:r>
                </a:p>
              </p:txBody>
            </p:sp>
            <p:sp>
              <p:nvSpPr>
                <p:cNvPr id="19" name="TextBox 18">
                  <a:extLst>
                    <a:ext uri="{FF2B5EF4-FFF2-40B4-BE49-F238E27FC236}">
                      <a16:creationId xmlns="" xmlns:a16="http://schemas.microsoft.com/office/drawing/2014/main" id="{51279CAB-55F9-CC39-15F9-BB87C03AB4B1}"/>
                    </a:ext>
                  </a:extLst>
                </p:cNvPr>
                <p:cNvSpPr txBox="1"/>
                <p:nvPr/>
              </p:nvSpPr>
              <p:spPr>
                <a:xfrm>
                  <a:off x="12617985" y="3034606"/>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Low power consumption</a:t>
                  </a:r>
                </a:p>
              </p:txBody>
            </p:sp>
            <p:sp>
              <p:nvSpPr>
                <p:cNvPr id="20" name="TextBox 19">
                  <a:extLst>
                    <a:ext uri="{FF2B5EF4-FFF2-40B4-BE49-F238E27FC236}">
                      <a16:creationId xmlns="" xmlns:a16="http://schemas.microsoft.com/office/drawing/2014/main" id="{6B124BD8-9066-EBD1-51C3-69F8B40ABEA4}"/>
                    </a:ext>
                  </a:extLst>
                </p:cNvPr>
                <p:cNvSpPr txBox="1"/>
                <p:nvPr/>
              </p:nvSpPr>
              <p:spPr>
                <a:xfrm>
                  <a:off x="12617985" y="2193303"/>
                  <a:ext cx="2791326" cy="461665"/>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Sound output</a:t>
                  </a:r>
                </a:p>
              </p:txBody>
            </p:sp>
            <p:sp>
              <p:nvSpPr>
                <p:cNvPr id="21" name="TextBox 20">
                  <a:extLst>
                    <a:ext uri="{FF2B5EF4-FFF2-40B4-BE49-F238E27FC236}">
                      <a16:creationId xmlns="" xmlns:a16="http://schemas.microsoft.com/office/drawing/2014/main" id="{803C773C-2B7C-8278-6543-314714D00A99}"/>
                    </a:ext>
                  </a:extLst>
                </p:cNvPr>
                <p:cNvSpPr txBox="1"/>
                <p:nvPr/>
              </p:nvSpPr>
              <p:spPr>
                <a:xfrm>
                  <a:off x="12617985" y="4846382"/>
                  <a:ext cx="2791326"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Versatile application</a:t>
                  </a:r>
                </a:p>
              </p:txBody>
            </p:sp>
          </p:grpSp>
        </p:grpSp>
      </p:grpSp>
      <p:sp>
        <p:nvSpPr>
          <p:cNvPr id="2" name="Rectangle 1">
            <a:extLst>
              <a:ext uri="{FF2B5EF4-FFF2-40B4-BE49-F238E27FC236}">
                <a16:creationId xmlns="" xmlns:a16="http://schemas.microsoft.com/office/drawing/2014/main" id="{3EDD8B09-3B4C-DFC8-D996-395177F1B100}"/>
              </a:ext>
            </a:extLst>
          </p:cNvPr>
          <p:cNvSpPr/>
          <p:nvPr/>
        </p:nvSpPr>
        <p:spPr>
          <a:xfrm>
            <a:off x="0" y="0"/>
            <a:ext cx="8733182" cy="6857999"/>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 xmlns:a16="http://schemas.microsoft.com/office/drawing/2014/main" id="{42DFC133-F2AD-CC7C-0B6C-7CD349B38A24}"/>
              </a:ext>
            </a:extLst>
          </p:cNvPr>
          <p:cNvSpPr txBox="1"/>
          <p:nvPr/>
        </p:nvSpPr>
        <p:spPr>
          <a:xfrm>
            <a:off x="4525226" y="4040925"/>
            <a:ext cx="1653474"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p>
        </p:txBody>
      </p:sp>
    </p:spTree>
    <p:extLst>
      <p:ext uri="{BB962C8B-B14F-4D97-AF65-F5344CB8AC3E}">
        <p14:creationId xmlns="" xmlns:p14="http://schemas.microsoft.com/office/powerpoint/2010/main" val="326589597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t="-18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B6DC9580-86E3-1EAD-6FDE-FC0106BC7F17}"/>
              </a:ext>
            </a:extLst>
          </p:cNvPr>
          <p:cNvSpPr txBox="1"/>
          <p:nvPr/>
        </p:nvSpPr>
        <p:spPr>
          <a:xfrm>
            <a:off x="3610708" y="4157192"/>
            <a:ext cx="8581292" cy="707886"/>
          </a:xfrm>
          <a:prstGeom prst="rect">
            <a:avLst/>
          </a:prstGeom>
          <a:noFill/>
        </p:spPr>
        <p:txBody>
          <a:bodyPr wrap="square" rtlCol="0">
            <a:spAutoFit/>
          </a:bodyPr>
          <a:lstStyle/>
          <a:p>
            <a:r>
              <a:rPr lang="en-IN" sz="4000" dirty="0">
                <a:highlight>
                  <a:srgbClr val="00FF00"/>
                </a:highlight>
                <a:latin typeface="Times New Roman" panose="02020603050405020304" pitchFamily="18" charset="0"/>
                <a:cs typeface="Times New Roman" panose="02020603050405020304" pitchFamily="18" charset="0"/>
              </a:rPr>
              <a:t>PROPOSED SYSTEM</a:t>
            </a:r>
          </a:p>
        </p:txBody>
      </p:sp>
    </p:spTree>
    <p:extLst>
      <p:ext uri="{BB962C8B-B14F-4D97-AF65-F5344CB8AC3E}">
        <p14:creationId xmlns="" xmlns:p14="http://schemas.microsoft.com/office/powerpoint/2010/main" val="333508675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 xmlns:a16="http://schemas.microsoft.com/office/drawing/2014/main" id="{70B82C4C-A97A-E348-3FE9-3FEC84575F3D}"/>
              </a:ext>
            </a:extLst>
          </p:cNvPr>
          <p:cNvGrpSpPr/>
          <p:nvPr/>
        </p:nvGrpSpPr>
        <p:grpSpPr>
          <a:xfrm>
            <a:off x="7419372" y="-121534"/>
            <a:ext cx="19090512" cy="7040301"/>
            <a:chOff x="7419372" y="-121534"/>
            <a:chExt cx="19090512" cy="7040301"/>
          </a:xfrm>
        </p:grpSpPr>
        <p:sp>
          <p:nvSpPr>
            <p:cNvPr id="3" name="Rectangle 2">
              <a:extLst>
                <a:ext uri="{FF2B5EF4-FFF2-40B4-BE49-F238E27FC236}">
                  <a16:creationId xmlns=""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28450AD6-83F4-FB88-484F-47284A557ED0}"/>
                </a:ext>
              </a:extLst>
            </p:cNvPr>
            <p:cNvSpPr txBox="1"/>
            <p:nvPr/>
          </p:nvSpPr>
          <p:spPr>
            <a:xfrm>
              <a:off x="7642109" y="79536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 xmlns:a16="http://schemas.microsoft.com/office/drawing/2014/main"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Rectangle 31">
            <a:extLst>
              <a:ext uri="{FF2B5EF4-FFF2-40B4-BE49-F238E27FC236}">
                <a16:creationId xmlns="" xmlns:a16="http://schemas.microsoft.com/office/drawing/2014/main" id="{33B6AAD6-90B1-4044-AFAF-54C7D16529FD}"/>
              </a:ext>
            </a:extLst>
          </p:cNvPr>
          <p:cNvSpPr/>
          <p:nvPr/>
        </p:nvSpPr>
        <p:spPr>
          <a:xfrm>
            <a:off x="4973053" y="2086708"/>
            <a:ext cx="2293918"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14468709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 xmlns:a16="http://schemas.microsoft.com/office/drawing/2014/main" id="{70B82C4C-A97A-E348-3FE9-3FEC84575F3D}"/>
              </a:ext>
            </a:extLst>
          </p:cNvPr>
          <p:cNvGrpSpPr/>
          <p:nvPr/>
        </p:nvGrpSpPr>
        <p:grpSpPr>
          <a:xfrm>
            <a:off x="2646744" y="-91151"/>
            <a:ext cx="19090512" cy="7040301"/>
            <a:chOff x="7419372" y="-121534"/>
            <a:chExt cx="19090512" cy="7040301"/>
          </a:xfrm>
        </p:grpSpPr>
        <p:sp>
          <p:nvSpPr>
            <p:cNvPr id="3" name="Rectangle 2">
              <a:extLst>
                <a:ext uri="{FF2B5EF4-FFF2-40B4-BE49-F238E27FC236}">
                  <a16:creationId xmlns=""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 xmlns:a16="http://schemas.microsoft.com/office/drawing/2014/main" id="{A816588A-CA00-9BD8-3854-4BBE3A872607}"/>
                </a:ext>
              </a:extLst>
            </p:cNvPr>
            <p:cNvSpPr/>
            <p:nvPr/>
          </p:nvSpPr>
          <p:spPr>
            <a:xfrm>
              <a:off x="12191999"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 xmlns:a16="http://schemas.microsoft.com/office/drawing/2014/main" id="{BBBF2B5C-14AE-6981-D544-54216C6C19DE}"/>
                </a:ext>
              </a:extLst>
            </p:cNvPr>
            <p:cNvSpPr txBox="1"/>
            <p:nvPr/>
          </p:nvSpPr>
          <p:spPr>
            <a:xfrm>
              <a:off x="12590585"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LED</a:t>
              </a:r>
              <a:r>
                <a:rPr lang="en-IN" sz="2800" dirty="0">
                  <a:latin typeface="Times New Roman" panose="02020603050405020304" pitchFamily="18" charset="0"/>
                  <a:cs typeface="Times New Roman" panose="02020603050405020304" pitchFamily="18" charset="0"/>
                </a:rPr>
                <a:t> </a:t>
              </a:r>
            </a:p>
          </p:txBody>
        </p:sp>
        <p:sp>
          <p:nvSpPr>
            <p:cNvPr id="17" name="TextBox 16">
              <a:extLst>
                <a:ext uri="{FF2B5EF4-FFF2-40B4-BE49-F238E27FC236}">
                  <a16:creationId xmlns=""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 xmlns:a16="http://schemas.microsoft.com/office/drawing/2014/main"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 xmlns:a16="http://schemas.microsoft.com/office/drawing/2014/main" id="{4703C26A-96F5-994C-B9E3-8249D893BA27}"/>
              </a:ext>
            </a:extLst>
          </p:cNvPr>
          <p:cNvSpPr/>
          <p:nvPr/>
        </p:nvSpPr>
        <p:spPr>
          <a:xfrm>
            <a:off x="3545305" y="2681439"/>
            <a:ext cx="433137"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169866953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 xmlns:a16="http://schemas.microsoft.com/office/drawing/2014/main" id="{70B82C4C-A97A-E348-3FE9-3FEC84575F3D}"/>
              </a:ext>
            </a:extLst>
          </p:cNvPr>
          <p:cNvGrpSpPr/>
          <p:nvPr/>
        </p:nvGrpSpPr>
        <p:grpSpPr>
          <a:xfrm>
            <a:off x="-2125884" y="-182301"/>
            <a:ext cx="19090512" cy="7040301"/>
            <a:chOff x="7419372" y="-121534"/>
            <a:chExt cx="19090512" cy="7040301"/>
          </a:xfrm>
        </p:grpSpPr>
        <p:sp>
          <p:nvSpPr>
            <p:cNvPr id="3" name="Rectangle 2">
              <a:extLst>
                <a:ext uri="{FF2B5EF4-FFF2-40B4-BE49-F238E27FC236}">
                  <a16:creationId xmlns=""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 xmlns:a16="http://schemas.microsoft.com/office/drawing/2014/main" id="{9E64EF05-322B-DB35-2264-6C0AFF67B692}"/>
                </a:ext>
              </a:extLst>
            </p:cNvPr>
            <p:cNvSpPr txBox="1"/>
            <p:nvPr/>
          </p:nvSpPr>
          <p:spPr>
            <a:xfrm>
              <a:off x="17115694" y="744063"/>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 xmlns:a16="http://schemas.microsoft.com/office/drawing/2014/main" id="{DC788E9B-F495-A64A-F436-595621ECA170}"/>
                </a:ext>
              </a:extLst>
            </p:cNvPr>
            <p:cNvSpPr txBox="1"/>
            <p:nvPr/>
          </p:nvSpPr>
          <p:spPr>
            <a:xfrm>
              <a:off x="21984775" y="82664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 xmlns:a16="http://schemas.microsoft.com/office/drawing/2014/main" id="{64F225DE-DB6B-134C-3904-49121435A177}"/>
              </a:ext>
            </a:extLst>
          </p:cNvPr>
          <p:cNvSpPr/>
          <p:nvPr/>
        </p:nvSpPr>
        <p:spPr>
          <a:xfrm>
            <a:off x="0" y="-121534"/>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 xmlns:a16="http://schemas.microsoft.com/office/drawing/2014/main" id="{C163186D-44FB-39BF-D5D6-416870679527}"/>
              </a:ext>
            </a:extLst>
          </p:cNvPr>
          <p:cNvSpPr/>
          <p:nvPr/>
        </p:nvSpPr>
        <p:spPr>
          <a:xfrm>
            <a:off x="2382564" y="6583434"/>
            <a:ext cx="2075805"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8770471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 xmlns:a16="http://schemas.microsoft.com/office/drawing/2014/main" id="{70B82C4C-A97A-E348-3FE9-3FEC84575F3D}"/>
              </a:ext>
            </a:extLst>
          </p:cNvPr>
          <p:cNvGrpSpPr/>
          <p:nvPr/>
        </p:nvGrpSpPr>
        <p:grpSpPr>
          <a:xfrm>
            <a:off x="-6898512" y="-182301"/>
            <a:ext cx="19090512" cy="7040301"/>
            <a:chOff x="7419372" y="-121534"/>
            <a:chExt cx="19090512" cy="7040301"/>
          </a:xfrm>
        </p:grpSpPr>
        <p:sp>
          <p:nvSpPr>
            <p:cNvPr id="3" name="Rectangle 2">
              <a:extLst>
                <a:ext uri="{FF2B5EF4-FFF2-40B4-BE49-F238E27FC236}">
                  <a16:creationId xmlns="" xmlns:a16="http://schemas.microsoft.com/office/drawing/2014/main" id="{28E40B8F-8824-4C84-1D9D-772AFDBBDFA0}"/>
                </a:ext>
              </a:extLst>
            </p:cNvPr>
            <p:cNvSpPr/>
            <p:nvPr/>
          </p:nvSpPr>
          <p:spPr>
            <a:xfrm>
              <a:off x="7419372" y="-121534"/>
              <a:ext cx="4772628" cy="6979534"/>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 xmlns:a16="http://schemas.microsoft.com/office/drawing/2014/main" id="{A816588A-CA00-9BD8-3854-4BBE3A872607}"/>
                </a:ext>
              </a:extLst>
            </p:cNvPr>
            <p:cNvSpPr/>
            <p:nvPr/>
          </p:nvSpPr>
          <p:spPr>
            <a:xfrm>
              <a:off x="12192000" y="-60767"/>
              <a:ext cx="4772628" cy="6979534"/>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 xmlns:a16="http://schemas.microsoft.com/office/drawing/2014/main" id="{F0E0B980-B0E4-B532-86C8-7DBBF795DEC4}"/>
                </a:ext>
              </a:extLst>
            </p:cNvPr>
            <p:cNvSpPr/>
            <p:nvPr/>
          </p:nvSpPr>
          <p:spPr>
            <a:xfrm>
              <a:off x="16964628" y="-60767"/>
              <a:ext cx="4772628" cy="6979534"/>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BC0DF3A-8BF1-58FD-BCB6-DD963599BE91}"/>
                </a:ext>
              </a:extLst>
            </p:cNvPr>
            <p:cNvSpPr/>
            <p:nvPr/>
          </p:nvSpPr>
          <p:spPr>
            <a:xfrm>
              <a:off x="21737256" y="-60767"/>
              <a:ext cx="4772628" cy="6979534"/>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 xmlns:a16="http://schemas.microsoft.com/office/drawing/2014/main" id="{28450AD6-83F4-FB88-484F-47284A557ED0}"/>
                </a:ext>
              </a:extLst>
            </p:cNvPr>
            <p:cNvSpPr txBox="1"/>
            <p:nvPr/>
          </p:nvSpPr>
          <p:spPr>
            <a:xfrm>
              <a:off x="7690338" y="750277"/>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EXHAUST FAN</a:t>
              </a:r>
            </a:p>
          </p:txBody>
        </p:sp>
        <p:sp>
          <p:nvSpPr>
            <p:cNvPr id="12" name="TextBox 11">
              <a:extLst>
                <a:ext uri="{FF2B5EF4-FFF2-40B4-BE49-F238E27FC236}">
                  <a16:creationId xmlns="" xmlns:a16="http://schemas.microsoft.com/office/drawing/2014/main" id="{C8E122E9-636B-C040-7C2E-6616C074A626}"/>
                </a:ext>
              </a:extLst>
            </p:cNvPr>
            <p:cNvSpPr txBox="1"/>
            <p:nvPr/>
          </p:nvSpPr>
          <p:spPr>
            <a:xfrm>
              <a:off x="7690338"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AIR VENTILATION</a:t>
              </a:r>
            </a:p>
          </p:txBody>
        </p:sp>
        <p:sp>
          <p:nvSpPr>
            <p:cNvPr id="13" name="TextBox 12">
              <a:extLst>
                <a:ext uri="{FF2B5EF4-FFF2-40B4-BE49-F238E27FC236}">
                  <a16:creationId xmlns="" xmlns:a16="http://schemas.microsoft.com/office/drawing/2014/main" id="{5C65EC52-CE7D-B5A1-70D6-06A6BE1F5B49}"/>
                </a:ext>
              </a:extLst>
            </p:cNvPr>
            <p:cNvSpPr txBox="1"/>
            <p:nvPr/>
          </p:nvSpPr>
          <p:spPr>
            <a:xfrm>
              <a:off x="7690337" y="2966645"/>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COMMON LOCATION</a:t>
              </a:r>
            </a:p>
          </p:txBody>
        </p:sp>
        <p:sp>
          <p:nvSpPr>
            <p:cNvPr id="14" name="TextBox 13">
              <a:extLst>
                <a:ext uri="{FF2B5EF4-FFF2-40B4-BE49-F238E27FC236}">
                  <a16:creationId xmlns="" xmlns:a16="http://schemas.microsoft.com/office/drawing/2014/main" id="{15488904-8782-69C4-FA67-CD4FC58B0C4F}"/>
                </a:ext>
              </a:extLst>
            </p:cNvPr>
            <p:cNvSpPr txBox="1"/>
            <p:nvPr/>
          </p:nvSpPr>
          <p:spPr>
            <a:xfrm>
              <a:off x="7666891" y="3697803"/>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ENERGY EFFICIENT</a:t>
              </a:r>
            </a:p>
          </p:txBody>
        </p:sp>
        <p:sp>
          <p:nvSpPr>
            <p:cNvPr id="15" name="TextBox 14">
              <a:extLst>
                <a:ext uri="{FF2B5EF4-FFF2-40B4-BE49-F238E27FC236}">
                  <a16:creationId xmlns="" xmlns:a16="http://schemas.microsoft.com/office/drawing/2014/main" id="{012AF1FF-1B0F-2025-D69D-F52BB7328114}"/>
                </a:ext>
              </a:extLst>
            </p:cNvPr>
            <p:cNvSpPr txBox="1"/>
            <p:nvPr/>
          </p:nvSpPr>
          <p:spPr>
            <a:xfrm>
              <a:off x="7690336" y="447235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MAINTANENCE</a:t>
              </a:r>
            </a:p>
          </p:txBody>
        </p:sp>
        <p:sp>
          <p:nvSpPr>
            <p:cNvPr id="16" name="TextBox 15">
              <a:extLst>
                <a:ext uri="{FF2B5EF4-FFF2-40B4-BE49-F238E27FC236}">
                  <a16:creationId xmlns="" xmlns:a16="http://schemas.microsoft.com/office/drawing/2014/main" id="{BBBF2B5C-14AE-6981-D544-54216C6C19DE}"/>
                </a:ext>
              </a:extLst>
            </p:cNvPr>
            <p:cNvSpPr txBox="1"/>
            <p:nvPr/>
          </p:nvSpPr>
          <p:spPr>
            <a:xfrm>
              <a:off x="12590585"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LED </a:t>
              </a:r>
            </a:p>
          </p:txBody>
        </p:sp>
        <p:sp>
          <p:nvSpPr>
            <p:cNvPr id="17" name="TextBox 16">
              <a:extLst>
                <a:ext uri="{FF2B5EF4-FFF2-40B4-BE49-F238E27FC236}">
                  <a16:creationId xmlns="" xmlns:a16="http://schemas.microsoft.com/office/drawing/2014/main" id="{1AC2E3DF-B344-DA75-862B-6033A18AB08D}"/>
                </a:ext>
              </a:extLst>
            </p:cNvPr>
            <p:cNvSpPr txBox="1"/>
            <p:nvPr/>
          </p:nvSpPr>
          <p:spPr>
            <a:xfrm>
              <a:off x="12590585" y="2086708"/>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LONG LIFESPAN</a:t>
              </a:r>
            </a:p>
          </p:txBody>
        </p:sp>
        <p:sp>
          <p:nvSpPr>
            <p:cNvPr id="18" name="TextBox 17">
              <a:extLst>
                <a:ext uri="{FF2B5EF4-FFF2-40B4-BE49-F238E27FC236}">
                  <a16:creationId xmlns="" xmlns:a16="http://schemas.microsoft.com/office/drawing/2014/main" id="{4DC962E9-D427-8FF6-927E-D076CF63935F}"/>
                </a:ext>
              </a:extLst>
            </p:cNvPr>
            <p:cNvSpPr txBox="1"/>
            <p:nvPr/>
          </p:nvSpPr>
          <p:spPr>
            <a:xfrm>
              <a:off x="12590585" y="296664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COMPACT SIZE</a:t>
              </a:r>
            </a:p>
          </p:txBody>
        </p:sp>
        <p:sp>
          <p:nvSpPr>
            <p:cNvPr id="19" name="TextBox 18">
              <a:extLst>
                <a:ext uri="{FF2B5EF4-FFF2-40B4-BE49-F238E27FC236}">
                  <a16:creationId xmlns="" xmlns:a16="http://schemas.microsoft.com/office/drawing/2014/main" id="{8AF5B20D-4B22-7CCB-4B3C-31565424F35A}"/>
                </a:ext>
              </a:extLst>
            </p:cNvPr>
            <p:cNvSpPr txBox="1"/>
            <p:nvPr/>
          </p:nvSpPr>
          <p:spPr>
            <a:xfrm>
              <a:off x="12590585" y="369780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SAFE</a:t>
              </a:r>
            </a:p>
          </p:txBody>
        </p:sp>
        <p:sp>
          <p:nvSpPr>
            <p:cNvPr id="20" name="TextBox 19">
              <a:extLst>
                <a:ext uri="{FF2B5EF4-FFF2-40B4-BE49-F238E27FC236}">
                  <a16:creationId xmlns="" xmlns:a16="http://schemas.microsoft.com/office/drawing/2014/main" id="{7E621C0E-B2A1-341E-937F-77D3C17059E8}"/>
                </a:ext>
              </a:extLst>
            </p:cNvPr>
            <p:cNvSpPr txBox="1"/>
            <p:nvPr/>
          </p:nvSpPr>
          <p:spPr>
            <a:xfrm>
              <a:off x="12590585" y="4385019"/>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ENVIRONMENTAL FRIENDLY</a:t>
              </a:r>
            </a:p>
          </p:txBody>
        </p:sp>
        <p:sp>
          <p:nvSpPr>
            <p:cNvPr id="21" name="TextBox 20">
              <a:extLst>
                <a:ext uri="{FF2B5EF4-FFF2-40B4-BE49-F238E27FC236}">
                  <a16:creationId xmlns="" xmlns:a16="http://schemas.microsoft.com/office/drawing/2014/main" id="{9E64EF05-322B-DB35-2264-6C0AFF67B692}"/>
                </a:ext>
              </a:extLst>
            </p:cNvPr>
            <p:cNvSpPr txBox="1"/>
            <p:nvPr/>
          </p:nvSpPr>
          <p:spPr>
            <a:xfrm>
              <a:off x="17115694" y="744063"/>
              <a:ext cx="4126524" cy="523220"/>
            </a:xfrm>
            <a:prstGeom prst="rect">
              <a:avLst/>
            </a:prstGeom>
            <a:noFill/>
          </p:spPr>
          <p:txBody>
            <a:bodyPr wrap="square" rtlCol="0">
              <a:spAutoFit/>
            </a:bodyPr>
            <a:lstStyle/>
            <a:p>
              <a:pPr algn="ctr"/>
              <a:r>
                <a:rPr lang="en-IN" sz="2800" dirty="0">
                  <a:latin typeface="Times New Roman" panose="02020603050405020304" pitchFamily="18" charset="0"/>
                  <a:cs typeface="Times New Roman" panose="02020603050405020304" pitchFamily="18" charset="0"/>
                </a:rPr>
                <a:t>LCD DISPLAY</a:t>
              </a:r>
            </a:p>
          </p:txBody>
        </p:sp>
        <p:sp>
          <p:nvSpPr>
            <p:cNvPr id="22" name="TextBox 21">
              <a:extLst>
                <a:ext uri="{FF2B5EF4-FFF2-40B4-BE49-F238E27FC236}">
                  <a16:creationId xmlns="" xmlns:a16="http://schemas.microsoft.com/office/drawing/2014/main" id="{940450BF-EE05-5BFE-35F5-FEDE65CEF67F}"/>
                </a:ext>
              </a:extLst>
            </p:cNvPr>
            <p:cNvSpPr txBox="1"/>
            <p:nvPr/>
          </p:nvSpPr>
          <p:spPr>
            <a:xfrm>
              <a:off x="17212147" y="2086708"/>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DISPLAYS CURRENT STATUS</a:t>
              </a:r>
            </a:p>
          </p:txBody>
        </p:sp>
        <p:sp>
          <p:nvSpPr>
            <p:cNvPr id="23" name="TextBox 22">
              <a:extLst>
                <a:ext uri="{FF2B5EF4-FFF2-40B4-BE49-F238E27FC236}">
                  <a16:creationId xmlns="" xmlns:a16="http://schemas.microsoft.com/office/drawing/2014/main" id="{B1D27EAC-AFAB-9078-D661-2BA4EA08B4E8}"/>
                </a:ext>
              </a:extLst>
            </p:cNvPr>
            <p:cNvSpPr txBox="1"/>
            <p:nvPr/>
          </p:nvSpPr>
          <p:spPr>
            <a:xfrm>
              <a:off x="17212147" y="3275465"/>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THIN AND LIGHT WEIGHT</a:t>
              </a:r>
            </a:p>
          </p:txBody>
        </p:sp>
        <p:sp>
          <p:nvSpPr>
            <p:cNvPr id="24" name="TextBox 23">
              <a:extLst>
                <a:ext uri="{FF2B5EF4-FFF2-40B4-BE49-F238E27FC236}">
                  <a16:creationId xmlns="" xmlns:a16="http://schemas.microsoft.com/office/drawing/2014/main" id="{0C3650F2-A3D1-06C6-01D7-B66D4EE90779}"/>
                </a:ext>
              </a:extLst>
            </p:cNvPr>
            <p:cNvSpPr txBox="1"/>
            <p:nvPr/>
          </p:nvSpPr>
          <p:spPr>
            <a:xfrm>
              <a:off x="17212146" y="4569684"/>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FAST RESPONCE</a:t>
              </a:r>
            </a:p>
          </p:txBody>
        </p:sp>
        <p:sp>
          <p:nvSpPr>
            <p:cNvPr id="27" name="TextBox 26">
              <a:extLst>
                <a:ext uri="{FF2B5EF4-FFF2-40B4-BE49-F238E27FC236}">
                  <a16:creationId xmlns="" xmlns:a16="http://schemas.microsoft.com/office/drawing/2014/main" id="{DC788E9B-F495-A64A-F436-595621ECA170}"/>
                </a:ext>
              </a:extLst>
            </p:cNvPr>
            <p:cNvSpPr txBox="1"/>
            <p:nvPr/>
          </p:nvSpPr>
          <p:spPr>
            <a:xfrm>
              <a:off x="21984775" y="826647"/>
              <a:ext cx="4126524"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SIM 800L</a:t>
              </a:r>
            </a:p>
          </p:txBody>
        </p:sp>
        <p:sp>
          <p:nvSpPr>
            <p:cNvPr id="28" name="TextBox 27">
              <a:extLst>
                <a:ext uri="{FF2B5EF4-FFF2-40B4-BE49-F238E27FC236}">
                  <a16:creationId xmlns="" xmlns:a16="http://schemas.microsoft.com/office/drawing/2014/main" id="{8EE401F4-FD74-C38C-14F2-4414F69D84EC}"/>
                </a:ext>
              </a:extLst>
            </p:cNvPr>
            <p:cNvSpPr txBox="1"/>
            <p:nvPr/>
          </p:nvSpPr>
          <p:spPr>
            <a:xfrm>
              <a:off x="22160623" y="2087587"/>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COMMUNICATION</a:t>
              </a:r>
            </a:p>
          </p:txBody>
        </p:sp>
        <p:sp>
          <p:nvSpPr>
            <p:cNvPr id="29" name="TextBox 28">
              <a:extLst>
                <a:ext uri="{FF2B5EF4-FFF2-40B4-BE49-F238E27FC236}">
                  <a16:creationId xmlns="" xmlns:a16="http://schemas.microsoft.com/office/drawing/2014/main" id="{175B27E5-AA00-134E-07D2-DB0C3289529B}"/>
                </a:ext>
              </a:extLst>
            </p:cNvPr>
            <p:cNvSpPr txBox="1"/>
            <p:nvPr/>
          </p:nvSpPr>
          <p:spPr>
            <a:xfrm>
              <a:off x="22160622" y="3044632"/>
              <a:ext cx="3727939" cy="461665"/>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GSM AND GPRS</a:t>
              </a:r>
            </a:p>
          </p:txBody>
        </p:sp>
        <p:sp>
          <p:nvSpPr>
            <p:cNvPr id="30" name="TextBox 29">
              <a:extLst>
                <a:ext uri="{FF2B5EF4-FFF2-40B4-BE49-F238E27FC236}">
                  <a16:creationId xmlns="" xmlns:a16="http://schemas.microsoft.com/office/drawing/2014/main" id="{A27A7ED4-1795-3E35-2BFA-B936AF11AC0F}"/>
                </a:ext>
              </a:extLst>
            </p:cNvPr>
            <p:cNvSpPr txBox="1"/>
            <p:nvPr/>
          </p:nvSpPr>
          <p:spPr>
            <a:xfrm>
              <a:off x="22135841" y="3940802"/>
              <a:ext cx="3727939" cy="830997"/>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EMBEDDED SIM FUNCTINALITY</a:t>
              </a:r>
            </a:p>
          </p:txBody>
        </p:sp>
      </p:grpSp>
      <p:sp>
        <p:nvSpPr>
          <p:cNvPr id="2" name="Rectangle 1">
            <a:extLst>
              <a:ext uri="{FF2B5EF4-FFF2-40B4-BE49-F238E27FC236}">
                <a16:creationId xmlns="" xmlns:a16="http://schemas.microsoft.com/office/drawing/2014/main" id="{64F225DE-DB6B-134C-3904-49121435A177}"/>
              </a:ext>
            </a:extLst>
          </p:cNvPr>
          <p:cNvSpPr/>
          <p:nvPr/>
        </p:nvSpPr>
        <p:spPr>
          <a:xfrm>
            <a:off x="48227" y="-154949"/>
            <a:ext cx="7419372" cy="6979534"/>
          </a:xfrm>
          <a:prstGeom prst="rect">
            <a:avLst/>
          </a:prstGeom>
          <a:blipFill>
            <a:blip r:embed="rId2" cstate="print">
              <a:alphaModFix amt="97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 xmlns:a16="http://schemas.microsoft.com/office/drawing/2014/main" id="{ACB9BC57-8CC4-5DE5-C8B5-94ED89B5A8D2}"/>
              </a:ext>
            </a:extLst>
          </p:cNvPr>
          <p:cNvSpPr/>
          <p:nvPr/>
        </p:nvSpPr>
        <p:spPr>
          <a:xfrm>
            <a:off x="3292848" y="5639114"/>
            <a:ext cx="1792093" cy="45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 xmlns:p14="http://schemas.microsoft.com/office/powerpoint/2010/main" val="304978396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F007B43-B5ED-28CA-FE6B-9D4CB0D0CF25}"/>
              </a:ext>
            </a:extLst>
          </p:cNvPr>
          <p:cNvSpPr txBox="1"/>
          <p:nvPr/>
        </p:nvSpPr>
        <p:spPr>
          <a:xfrm>
            <a:off x="349538" y="310064"/>
            <a:ext cx="4917233" cy="156966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SYSTEM ARCHITECTURE</a:t>
            </a:r>
          </a:p>
        </p:txBody>
      </p:sp>
      <p:pic>
        <p:nvPicPr>
          <p:cNvPr id="2052" name="Picture 4">
            <a:extLst>
              <a:ext uri="{FF2B5EF4-FFF2-40B4-BE49-F238E27FC236}">
                <a16:creationId xmlns="" xmlns:a16="http://schemas.microsoft.com/office/drawing/2014/main" id="{90B8E0A9-CA07-6348-B1F5-F693DF440A44}"/>
              </a:ext>
            </a:extLst>
          </p:cNvPr>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66092" y="703386"/>
            <a:ext cx="9465548" cy="59285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91985198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 xmlns:p14="http://schemas.microsoft.com/office/powerpoint/2010/main" val="34042697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4939" y="-61802"/>
            <a:ext cx="12666809" cy="7125080"/>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 xmlns:a16="http://schemas.microsoft.com/office/drawing/2014/main" id="{FB38E373-21B7-826A-6891-ED6C7551B007}"/>
              </a:ext>
            </a:extLst>
          </p:cNvPr>
          <p:cNvPicPr>
            <a:picLocks noChangeAspect="1" noChangeArrowheads="1"/>
          </p:cNvPicPr>
          <p:nvPr/>
        </p:nvPicPr>
        <p:blipFill rotWithShape="1">
          <a:blip r:embed="rId3">
            <a:extLst>
              <a:ext uri="{BEBA8EAE-BF5A-486C-A8C5-ECC9F3942E4B}">
                <a14:imgProps xmlns="" xmlns:a14="http://schemas.microsoft.com/office/drawing/2010/main">
                  <a14:imgLayer r:embed="rId4">
                    <a14:imgEffect>
                      <a14:artisticBlur radius="80"/>
                    </a14:imgEffect>
                    <a14:imgEffect>
                      <a14:brightnessContrast bright="-20000"/>
                    </a14:imgEffect>
                  </a14:imgLayer>
                </a14:imgProps>
              </a:ext>
              <a:ext uri="{28A0092B-C50C-407E-A947-70E740481C1C}">
                <a14:useLocalDpi xmlns="" xmlns:a14="http://schemas.microsoft.com/office/drawing/2010/main" val="0"/>
              </a:ext>
            </a:extLst>
          </a:blip>
          <a:srcRect l="-1169" r="100000"/>
          <a:stretch/>
        </p:blipFill>
        <p:spPr bwMode="auto">
          <a:xfrm>
            <a:off x="-515826" y="-100686"/>
            <a:ext cx="150888" cy="72646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 name="Group 12">
            <a:extLst>
              <a:ext uri="{FF2B5EF4-FFF2-40B4-BE49-F238E27FC236}">
                <a16:creationId xmlns="" xmlns:a16="http://schemas.microsoft.com/office/drawing/2014/main" id="{7030F345-C366-025C-A1D3-FD997BE638CB}"/>
              </a:ext>
            </a:extLst>
          </p:cNvPr>
          <p:cNvGrpSpPr/>
          <p:nvPr/>
        </p:nvGrpSpPr>
        <p:grpSpPr>
          <a:xfrm>
            <a:off x="-6931412" y="148856"/>
            <a:ext cx="6931412" cy="5425992"/>
            <a:chOff x="233914" y="674613"/>
            <a:chExt cx="6858001" cy="5389333"/>
          </a:xfrm>
        </p:grpSpPr>
        <p:sp>
          <p:nvSpPr>
            <p:cNvPr id="2" name="TextBox 1">
              <a:extLst>
                <a:ext uri="{FF2B5EF4-FFF2-40B4-BE49-F238E27FC236}">
                  <a16:creationId xmlns="" xmlns:a16="http://schemas.microsoft.com/office/drawing/2014/main" id="{0E28F05C-DDE2-85FF-863F-37D725EC0432}"/>
                </a:ext>
              </a:extLst>
            </p:cNvPr>
            <p:cNvSpPr txBox="1"/>
            <p:nvPr/>
          </p:nvSpPr>
          <p:spPr>
            <a:xfrm>
              <a:off x="233914" y="674613"/>
              <a:ext cx="6347637" cy="1200329"/>
            </a:xfrm>
            <a:prstGeom prst="rect">
              <a:avLst/>
            </a:prstGeom>
            <a:noFill/>
          </p:spPr>
          <p:txBody>
            <a:bodyPr wrap="square" rtlCol="0">
              <a:spAutoFit/>
            </a:bodyPr>
            <a:lstStyle/>
            <a:p>
              <a:r>
                <a:rPr lang="en-IN" sz="7200" dirty="0">
                  <a:solidFill>
                    <a:schemeClr val="bg1"/>
                  </a:solidFill>
                </a:rPr>
                <a:t>BENIFITS</a:t>
              </a:r>
            </a:p>
          </p:txBody>
        </p:sp>
        <p:sp>
          <p:nvSpPr>
            <p:cNvPr id="3" name="TextBox 2">
              <a:extLst>
                <a:ext uri="{FF2B5EF4-FFF2-40B4-BE49-F238E27FC236}">
                  <a16:creationId xmlns="" xmlns:a16="http://schemas.microsoft.com/office/drawing/2014/main" id="{4ACCC363-40C7-9283-42E8-BB9216B4D605}"/>
                </a:ext>
              </a:extLst>
            </p:cNvPr>
            <p:cNvSpPr txBox="1"/>
            <p:nvPr/>
          </p:nvSpPr>
          <p:spPr>
            <a:xfrm>
              <a:off x="233915" y="1977673"/>
              <a:ext cx="4816549" cy="707886"/>
            </a:xfrm>
            <a:prstGeom prst="rect">
              <a:avLst/>
            </a:prstGeom>
            <a:noFill/>
          </p:spPr>
          <p:txBody>
            <a:bodyPr wrap="square" rtlCol="0">
              <a:spAutoFit/>
            </a:bodyPr>
            <a:lstStyle/>
            <a:p>
              <a:pPr marL="457200" indent="-4572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ENERGY</a:t>
              </a:r>
              <a:r>
                <a:rPr lang="en-IN" sz="3600" dirty="0">
                  <a:solidFill>
                    <a:schemeClr val="bg1"/>
                  </a:solidFill>
                  <a:latin typeface="Times New Roman" panose="02020603050405020304" pitchFamily="18" charset="0"/>
                  <a:cs typeface="Times New Roman" panose="02020603050405020304" pitchFamily="18" charset="0"/>
                </a:rPr>
                <a:t> SAVING</a:t>
              </a:r>
            </a:p>
          </p:txBody>
        </p:sp>
        <p:sp>
          <p:nvSpPr>
            <p:cNvPr id="7" name="TextBox 6">
              <a:extLst>
                <a:ext uri="{FF2B5EF4-FFF2-40B4-BE49-F238E27FC236}">
                  <a16:creationId xmlns="" xmlns:a16="http://schemas.microsoft.com/office/drawing/2014/main" id="{0EFDE653-58FC-DA26-3745-882EA94B58B8}"/>
                </a:ext>
              </a:extLst>
            </p:cNvPr>
            <p:cNvSpPr txBox="1"/>
            <p:nvPr/>
          </p:nvSpPr>
          <p:spPr>
            <a:xfrm>
              <a:off x="244434" y="2744813"/>
              <a:ext cx="439124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CONVENIENCE</a:t>
              </a:r>
            </a:p>
          </p:txBody>
        </p:sp>
        <p:sp>
          <p:nvSpPr>
            <p:cNvPr id="8" name="TextBox 7">
              <a:extLst>
                <a:ext uri="{FF2B5EF4-FFF2-40B4-BE49-F238E27FC236}">
                  <a16:creationId xmlns="" xmlns:a16="http://schemas.microsoft.com/office/drawing/2014/main" id="{4C80F440-E528-5B57-4069-2963DEEF7BF8}"/>
                </a:ext>
              </a:extLst>
            </p:cNvPr>
            <p:cNvSpPr txBox="1"/>
            <p:nvPr/>
          </p:nvSpPr>
          <p:spPr>
            <a:xfrm>
              <a:off x="233915" y="3587666"/>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COST REDUCTION</a:t>
              </a:r>
            </a:p>
          </p:txBody>
        </p:sp>
        <p:sp>
          <p:nvSpPr>
            <p:cNvPr id="9" name="TextBox 8">
              <a:extLst>
                <a:ext uri="{FF2B5EF4-FFF2-40B4-BE49-F238E27FC236}">
                  <a16:creationId xmlns="" xmlns:a16="http://schemas.microsoft.com/office/drawing/2014/main" id="{5E0E173D-41A0-B595-3FE4-AE73B292A993}"/>
                </a:ext>
              </a:extLst>
            </p:cNvPr>
            <p:cNvSpPr txBox="1"/>
            <p:nvPr/>
          </p:nvSpPr>
          <p:spPr>
            <a:xfrm>
              <a:off x="233914" y="4501014"/>
              <a:ext cx="6858001"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SAFETY ENHANCEMENT</a:t>
              </a:r>
            </a:p>
          </p:txBody>
        </p:sp>
        <p:sp>
          <p:nvSpPr>
            <p:cNvPr id="10" name="TextBox 9">
              <a:extLst>
                <a:ext uri="{FF2B5EF4-FFF2-40B4-BE49-F238E27FC236}">
                  <a16:creationId xmlns="" xmlns:a16="http://schemas.microsoft.com/office/drawing/2014/main" id="{29863413-232E-D87E-D105-1CA503D5C13F}"/>
                </a:ext>
              </a:extLst>
            </p:cNvPr>
            <p:cNvSpPr txBox="1"/>
            <p:nvPr/>
          </p:nvSpPr>
          <p:spPr>
            <a:xfrm>
              <a:off x="233915" y="5356060"/>
              <a:ext cx="5263117" cy="707886"/>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Times New Roman" panose="02020603050405020304" pitchFamily="18" charset="0"/>
                  <a:cs typeface="Times New Roman" panose="02020603050405020304" pitchFamily="18" charset="0"/>
                </a:rPr>
                <a:t>CUSTOMIZATION</a:t>
              </a:r>
            </a:p>
          </p:txBody>
        </p:sp>
      </p:grpSp>
    </p:spTree>
    <p:extLst>
      <p:ext uri="{BB962C8B-B14F-4D97-AF65-F5344CB8AC3E}">
        <p14:creationId xmlns="" xmlns:p14="http://schemas.microsoft.com/office/powerpoint/2010/main" val="14781185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descr="IoT in Business in 2023: Benefits of Implementing Internet of Things -  Clockwise Software">
            <a:extLst>
              <a:ext uri="{FF2B5EF4-FFF2-40B4-BE49-F238E27FC236}">
                <a16:creationId xmlns="" xmlns:a16="http://schemas.microsoft.com/office/drawing/2014/main" id="{5C5254DF-F648-98DA-9418-2941EDE854A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4939" y="-100686"/>
            <a:ext cx="12735936" cy="7163964"/>
          </a:xfrm>
          <a:prstGeom prst="rect">
            <a:avLst/>
          </a:prstGeom>
          <a:noFill/>
          <a:extLst>
            <a:ext uri="{909E8E84-426E-40DD-AFC4-6F175D3DCCD1}">
              <a14:hiddenFill xmlns="" xmlns:a14="http://schemas.microsoft.com/office/drawing/2010/main">
                <a:solidFill>
                  <a:srgbClr val="FFFFFF"/>
                </a:solidFill>
              </a14:hiddenFill>
            </a:ext>
          </a:extLst>
        </p:spPr>
      </p:pic>
      <p:pic>
        <p:nvPicPr>
          <p:cNvPr id="7182" name="Picture 14" descr="IoT in Business in 2023: Benefits of Implementing Internet of Things -  Clockwise Software">
            <a:extLst>
              <a:ext uri="{FF2B5EF4-FFF2-40B4-BE49-F238E27FC236}">
                <a16:creationId xmlns="" xmlns:a16="http://schemas.microsoft.com/office/drawing/2014/main" id="{FB38E373-21B7-826A-6891-ED6C7551B007}"/>
              </a:ext>
            </a:extLst>
          </p:cNvPr>
          <p:cNvPicPr>
            <a:picLocks noChangeAspect="1" noChangeArrowheads="1"/>
          </p:cNvPicPr>
          <p:nvPr/>
        </p:nvPicPr>
        <p:blipFill rotWithShape="1">
          <a:blip r:embed="rId3">
            <a:extLst>
              <a:ext uri="{BEBA8EAE-BF5A-486C-A8C5-ECC9F3942E4B}">
                <a14:imgProps xmlns="" xmlns:a14="http://schemas.microsoft.com/office/drawing/2010/main">
                  <a14:imgLayer r:embed="rId4">
                    <a14:imgEffect>
                      <a14:artisticBlur radius="80"/>
                    </a14:imgEffect>
                    <a14:imgEffect>
                      <a14:brightnessContrast bright="-20000"/>
                    </a14:imgEffect>
                  </a14:imgLayer>
                </a14:imgProps>
              </a:ext>
              <a:ext uri="{28A0092B-C50C-407E-A947-70E740481C1C}">
                <a14:useLocalDpi xmlns="" xmlns:a14="http://schemas.microsoft.com/office/drawing/2010/main" val="0"/>
              </a:ext>
            </a:extLst>
          </a:blip>
          <a:srcRect r="45581"/>
          <a:stretch/>
        </p:blipFill>
        <p:spPr bwMode="auto">
          <a:xfrm>
            <a:off x="-364939" y="-100686"/>
            <a:ext cx="7028129" cy="726465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 name="Group 12">
            <a:extLst>
              <a:ext uri="{FF2B5EF4-FFF2-40B4-BE49-F238E27FC236}">
                <a16:creationId xmlns="" xmlns:a16="http://schemas.microsoft.com/office/drawing/2014/main" id="{7030F345-C366-025C-A1D3-FD997BE638CB}"/>
              </a:ext>
            </a:extLst>
          </p:cNvPr>
          <p:cNvGrpSpPr/>
          <p:nvPr/>
        </p:nvGrpSpPr>
        <p:grpSpPr>
          <a:xfrm>
            <a:off x="22282" y="486541"/>
            <a:ext cx="6931412" cy="5207171"/>
            <a:chOff x="233914" y="703755"/>
            <a:chExt cx="6858001" cy="5171990"/>
          </a:xfrm>
        </p:grpSpPr>
        <p:sp>
          <p:nvSpPr>
            <p:cNvPr id="2" name="TextBox 1">
              <a:extLst>
                <a:ext uri="{FF2B5EF4-FFF2-40B4-BE49-F238E27FC236}">
                  <a16:creationId xmlns="" xmlns:a16="http://schemas.microsoft.com/office/drawing/2014/main" id="{0E28F05C-DDE2-85FF-863F-37D725EC0432}"/>
                </a:ext>
              </a:extLst>
            </p:cNvPr>
            <p:cNvSpPr txBox="1"/>
            <p:nvPr/>
          </p:nvSpPr>
          <p:spPr>
            <a:xfrm>
              <a:off x="244434" y="703755"/>
              <a:ext cx="6347637" cy="1200329"/>
            </a:xfrm>
            <a:prstGeom prst="rect">
              <a:avLst/>
            </a:prstGeom>
            <a:noFill/>
          </p:spPr>
          <p:txBody>
            <a:bodyPr wrap="square" rtlCol="0">
              <a:spAutoFit/>
            </a:bodyPr>
            <a:lstStyle/>
            <a:p>
              <a:r>
                <a:rPr lang="en-IN" sz="7200" dirty="0">
                  <a:solidFill>
                    <a:schemeClr val="bg1"/>
                  </a:solidFill>
                </a:rPr>
                <a:t>MODULES USED</a:t>
              </a:r>
            </a:p>
          </p:txBody>
        </p:sp>
        <p:sp>
          <p:nvSpPr>
            <p:cNvPr id="3" name="TextBox 2">
              <a:extLst>
                <a:ext uri="{FF2B5EF4-FFF2-40B4-BE49-F238E27FC236}">
                  <a16:creationId xmlns="" xmlns:a16="http://schemas.microsoft.com/office/drawing/2014/main" id="{4ACCC363-40C7-9283-42E8-BB9216B4D605}"/>
                </a:ext>
              </a:extLst>
            </p:cNvPr>
            <p:cNvSpPr txBox="1"/>
            <p:nvPr/>
          </p:nvSpPr>
          <p:spPr>
            <a:xfrm>
              <a:off x="244434" y="1937650"/>
              <a:ext cx="4816549"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GAS SENSING MODULE</a:t>
              </a:r>
            </a:p>
          </p:txBody>
        </p:sp>
        <p:sp>
          <p:nvSpPr>
            <p:cNvPr id="7" name="TextBox 6">
              <a:extLst>
                <a:ext uri="{FF2B5EF4-FFF2-40B4-BE49-F238E27FC236}">
                  <a16:creationId xmlns="" xmlns:a16="http://schemas.microsoft.com/office/drawing/2014/main" id="{0EFDE653-58FC-DA26-3745-882EA94B58B8}"/>
                </a:ext>
              </a:extLst>
            </p:cNvPr>
            <p:cNvSpPr txBox="1"/>
            <p:nvPr/>
          </p:nvSpPr>
          <p:spPr>
            <a:xfrm>
              <a:off x="244434" y="2744813"/>
              <a:ext cx="439124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ALERTING MODULE</a:t>
              </a:r>
            </a:p>
          </p:txBody>
        </p:sp>
        <p:sp>
          <p:nvSpPr>
            <p:cNvPr id="8" name="TextBox 7">
              <a:extLst>
                <a:ext uri="{FF2B5EF4-FFF2-40B4-BE49-F238E27FC236}">
                  <a16:creationId xmlns="" xmlns:a16="http://schemas.microsoft.com/office/drawing/2014/main" id="{4C80F440-E528-5B57-4069-2963DEEF7BF8}"/>
                </a:ext>
              </a:extLst>
            </p:cNvPr>
            <p:cNvSpPr txBox="1"/>
            <p:nvPr/>
          </p:nvSpPr>
          <p:spPr>
            <a:xfrm>
              <a:off x="233915" y="3587666"/>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CONTROL MODULE</a:t>
              </a:r>
            </a:p>
          </p:txBody>
        </p:sp>
        <p:sp>
          <p:nvSpPr>
            <p:cNvPr id="9" name="TextBox 8">
              <a:extLst>
                <a:ext uri="{FF2B5EF4-FFF2-40B4-BE49-F238E27FC236}">
                  <a16:creationId xmlns="" xmlns:a16="http://schemas.microsoft.com/office/drawing/2014/main" id="{5E0E173D-41A0-B595-3FE4-AE73B292A993}"/>
                </a:ext>
              </a:extLst>
            </p:cNvPr>
            <p:cNvSpPr txBox="1"/>
            <p:nvPr/>
          </p:nvSpPr>
          <p:spPr>
            <a:xfrm>
              <a:off x="233914" y="4501014"/>
              <a:ext cx="6858001"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COMMUNICATION MODULE</a:t>
              </a:r>
            </a:p>
          </p:txBody>
        </p:sp>
        <p:sp>
          <p:nvSpPr>
            <p:cNvPr id="10" name="TextBox 9">
              <a:extLst>
                <a:ext uri="{FF2B5EF4-FFF2-40B4-BE49-F238E27FC236}">
                  <a16:creationId xmlns="" xmlns:a16="http://schemas.microsoft.com/office/drawing/2014/main" id="{29863413-232E-D87E-D105-1CA503D5C13F}"/>
                </a:ext>
              </a:extLst>
            </p:cNvPr>
            <p:cNvSpPr txBox="1"/>
            <p:nvPr/>
          </p:nvSpPr>
          <p:spPr>
            <a:xfrm>
              <a:off x="233915" y="5356060"/>
              <a:ext cx="5263117" cy="519685"/>
            </a:xfrm>
            <a:prstGeom prst="rect">
              <a:avLst/>
            </a:prstGeom>
            <a:noFill/>
          </p:spPr>
          <p:txBody>
            <a:bodyPr wrap="square" rtlCol="0">
              <a:spAutoFit/>
            </a:bodyPr>
            <a:lstStyle/>
            <a:p>
              <a:pPr marL="571500" indent="-5715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VENTILATION MODULE</a:t>
              </a:r>
            </a:p>
          </p:txBody>
        </p:sp>
      </p:grpSp>
    </p:spTree>
    <p:extLst>
      <p:ext uri="{BB962C8B-B14F-4D97-AF65-F5344CB8AC3E}">
        <p14:creationId xmlns="" xmlns:p14="http://schemas.microsoft.com/office/powerpoint/2010/main" val="200568579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6616057" y="9691"/>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157270899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7337947"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41301313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8235476" y="-29969"/>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115195964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9135440" y="34057"/>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339312298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9873521" y="21874"/>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32611151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FC964E6A-2C35-3B4B-7ECE-88D25C25138F}"/>
              </a:ext>
            </a:extLst>
          </p:cNvPr>
          <p:cNvGrpSpPr/>
          <p:nvPr/>
        </p:nvGrpSpPr>
        <p:grpSpPr>
          <a:xfrm>
            <a:off x="374367" y="-48833"/>
            <a:ext cx="11645094" cy="6858000"/>
            <a:chOff x="0" y="0"/>
            <a:chExt cx="11645094" cy="6858000"/>
          </a:xfrm>
        </p:grpSpPr>
        <p:grpSp>
          <p:nvGrpSpPr>
            <p:cNvPr id="8" name="Group 7">
              <a:extLst>
                <a:ext uri="{FF2B5EF4-FFF2-40B4-BE49-F238E27FC236}">
                  <a16:creationId xmlns="" xmlns:a16="http://schemas.microsoft.com/office/drawing/2014/main" id="{4FBCDA3B-060D-4037-48D0-C76797BC7C08}"/>
                </a:ext>
              </a:extLst>
            </p:cNvPr>
            <p:cNvGrpSpPr/>
            <p:nvPr/>
          </p:nvGrpSpPr>
          <p:grpSpPr>
            <a:xfrm>
              <a:off x="0" y="0"/>
              <a:ext cx="11645094" cy="6858000"/>
              <a:chOff x="1678" y="0"/>
              <a:chExt cx="11645094" cy="6858000"/>
            </a:xfrm>
          </p:grpSpPr>
          <p:sp>
            <p:nvSpPr>
              <p:cNvPr id="2" name="Rectangle 1">
                <a:extLst>
                  <a:ext uri="{FF2B5EF4-FFF2-40B4-BE49-F238E27FC236}">
                    <a16:creationId xmlns="" xmlns:a16="http://schemas.microsoft.com/office/drawing/2014/main" id="{9163069C-B4D3-FDAC-3611-CA5395395734}"/>
                  </a:ext>
                </a:extLst>
              </p:cNvPr>
              <p:cNvSpPr/>
              <p:nvPr/>
            </p:nvSpPr>
            <p:spPr>
              <a:xfrm>
                <a:off x="1678" y="0"/>
                <a:ext cx="10711543" cy="68580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Rounded Corners 2">
                <a:extLst>
                  <a:ext uri="{FF2B5EF4-FFF2-40B4-BE49-F238E27FC236}">
                    <a16:creationId xmlns="" xmlns:a16="http://schemas.microsoft.com/office/drawing/2014/main" id="{072490DC-DCD3-65E7-37DA-13180B64135A}"/>
                  </a:ext>
                </a:extLst>
              </p:cNvPr>
              <p:cNvSpPr/>
              <p:nvPr/>
            </p:nvSpPr>
            <p:spPr>
              <a:xfrm>
                <a:off x="10641937" y="5065469"/>
                <a:ext cx="1004835" cy="753626"/>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7" name="Group 6">
              <a:extLst>
                <a:ext uri="{FF2B5EF4-FFF2-40B4-BE49-F238E27FC236}">
                  <a16:creationId xmlns="" xmlns:a16="http://schemas.microsoft.com/office/drawing/2014/main" id="{1766BF11-023A-1576-6989-8BB0F0698668}"/>
                </a:ext>
              </a:extLst>
            </p:cNvPr>
            <p:cNvGrpSpPr/>
            <p:nvPr/>
          </p:nvGrpSpPr>
          <p:grpSpPr>
            <a:xfrm>
              <a:off x="5665590" y="860707"/>
              <a:ext cx="4459706" cy="4356692"/>
              <a:chOff x="5525885" y="435239"/>
              <a:chExt cx="4459706" cy="4356692"/>
            </a:xfrm>
          </p:grpSpPr>
          <p:sp>
            <p:nvSpPr>
              <p:cNvPr id="21" name="TextBox 20">
                <a:extLst>
                  <a:ext uri="{FF2B5EF4-FFF2-40B4-BE49-F238E27FC236}">
                    <a16:creationId xmlns="" xmlns:a16="http://schemas.microsoft.com/office/drawing/2014/main" id="{9A68782A-19BC-96E8-DCCC-0A4BEC41F4C3}"/>
                  </a:ext>
                </a:extLst>
              </p:cNvPr>
              <p:cNvSpPr txBox="1"/>
              <p:nvPr/>
            </p:nvSpPr>
            <p:spPr>
              <a:xfrm>
                <a:off x="5525886" y="435239"/>
                <a:ext cx="445970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1)GAS SENSING MODULE</a:t>
                </a:r>
              </a:p>
            </p:txBody>
          </p:sp>
          <p:sp>
            <p:nvSpPr>
              <p:cNvPr id="22" name="TextBox 21">
                <a:extLst>
                  <a:ext uri="{FF2B5EF4-FFF2-40B4-BE49-F238E27FC236}">
                    <a16:creationId xmlns="" xmlns:a16="http://schemas.microsoft.com/office/drawing/2014/main" id="{ECD2607F-0146-4559-B1CF-C826D1286E10}"/>
                  </a:ext>
                </a:extLst>
              </p:cNvPr>
              <p:cNvSpPr txBox="1"/>
              <p:nvPr/>
            </p:nvSpPr>
            <p:spPr>
              <a:xfrm>
                <a:off x="5525886" y="1327791"/>
                <a:ext cx="4459705"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MQ2</a:t>
                </a:r>
                <a:r>
                  <a:rPr lang="en-IN" sz="24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SENSOR</a:t>
                </a:r>
                <a:r>
                  <a:rPr lang="en-IN" sz="2400" dirty="0">
                    <a:latin typeface="Times New Roman" panose="02020603050405020304" pitchFamily="18" charset="0"/>
                    <a:cs typeface="Times New Roman" panose="02020603050405020304" pitchFamily="18" charset="0"/>
                  </a:rPr>
                  <a:t>-DETECTS THE PRESENCE OF GAS IN ENVIRONMENT</a:t>
                </a:r>
              </a:p>
            </p:txBody>
          </p:sp>
          <p:sp>
            <p:nvSpPr>
              <p:cNvPr id="23" name="TextBox 22">
                <a:extLst>
                  <a:ext uri="{FF2B5EF4-FFF2-40B4-BE49-F238E27FC236}">
                    <a16:creationId xmlns="" xmlns:a16="http://schemas.microsoft.com/office/drawing/2014/main" id="{27EE9A2B-A9AE-6AEF-70B8-237A54E7362D}"/>
                  </a:ext>
                </a:extLst>
              </p:cNvPr>
              <p:cNvSpPr txBox="1"/>
              <p:nvPr/>
            </p:nvSpPr>
            <p:spPr>
              <a:xfrm>
                <a:off x="5525885" y="3160715"/>
                <a:ext cx="4459705"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r>
                  <a:rPr lang="en-IN" sz="2400" dirty="0">
                    <a:latin typeface="Times New Roman" panose="02020603050405020304" pitchFamily="18" charset="0"/>
                    <a:cs typeface="Times New Roman" panose="02020603050405020304" pitchFamily="18" charset="0"/>
                  </a:rPr>
                  <a:t>-INTERFACES WITH THE GAS SENSOR AND PROCESSES THE DATA</a:t>
                </a:r>
              </a:p>
            </p:txBody>
          </p:sp>
        </p:grpSp>
        <p:sp>
          <p:nvSpPr>
            <p:cNvPr id="27" name="TextBox 26">
              <a:extLst>
                <a:ext uri="{FF2B5EF4-FFF2-40B4-BE49-F238E27FC236}">
                  <a16:creationId xmlns="" xmlns:a16="http://schemas.microsoft.com/office/drawing/2014/main" id="{99A20C85-6D9B-9DF0-DE04-16941870A776}"/>
                </a:ext>
              </a:extLst>
            </p:cNvPr>
            <p:cNvSpPr txBox="1"/>
            <p:nvPr/>
          </p:nvSpPr>
          <p:spPr>
            <a:xfrm>
              <a:off x="10771776" y="5066510"/>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1</a:t>
              </a:r>
            </a:p>
          </p:txBody>
        </p:sp>
      </p:grpSp>
      <p:grpSp>
        <p:nvGrpSpPr>
          <p:cNvPr id="4" name="Group 3">
            <a:extLst>
              <a:ext uri="{FF2B5EF4-FFF2-40B4-BE49-F238E27FC236}">
                <a16:creationId xmlns="" xmlns:a16="http://schemas.microsoft.com/office/drawing/2014/main" id="{A4031691-F5ED-8749-4CF0-4F5D2BAFB0C8}"/>
              </a:ext>
            </a:extLst>
          </p:cNvPr>
          <p:cNvGrpSpPr/>
          <p:nvPr/>
        </p:nvGrpSpPr>
        <p:grpSpPr>
          <a:xfrm>
            <a:off x="-366149" y="21874"/>
            <a:ext cx="11452059" cy="6858000"/>
            <a:chOff x="73399" y="47608"/>
            <a:chExt cx="11452059" cy="6858000"/>
          </a:xfrm>
        </p:grpSpPr>
        <p:grpSp>
          <p:nvGrpSpPr>
            <p:cNvPr id="5" name="Group 4">
              <a:extLst>
                <a:ext uri="{FF2B5EF4-FFF2-40B4-BE49-F238E27FC236}">
                  <a16:creationId xmlns="" xmlns:a16="http://schemas.microsoft.com/office/drawing/2014/main" id="{A900399E-F9FB-4CF4-B48D-78E30F08ED00}"/>
                </a:ext>
              </a:extLst>
            </p:cNvPr>
            <p:cNvGrpSpPr/>
            <p:nvPr/>
          </p:nvGrpSpPr>
          <p:grpSpPr>
            <a:xfrm>
              <a:off x="73399" y="47608"/>
              <a:ext cx="11452059" cy="6858000"/>
              <a:chOff x="73399" y="47608"/>
              <a:chExt cx="11452059" cy="6858000"/>
            </a:xfrm>
          </p:grpSpPr>
          <p:sp>
            <p:nvSpPr>
              <p:cNvPr id="14" name="Rectangle 13">
                <a:extLst>
                  <a:ext uri="{FF2B5EF4-FFF2-40B4-BE49-F238E27FC236}">
                    <a16:creationId xmlns="" xmlns:a16="http://schemas.microsoft.com/office/drawing/2014/main" id="{A8CD4B48-1B8D-E743-CBA8-6E9E33682375}"/>
                  </a:ext>
                </a:extLst>
              </p:cNvPr>
              <p:cNvSpPr/>
              <p:nvPr/>
            </p:nvSpPr>
            <p:spPr>
              <a:xfrm>
                <a:off x="73399" y="47608"/>
                <a:ext cx="10711543" cy="6858000"/>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 xmlns:a16="http://schemas.microsoft.com/office/drawing/2014/main" id="{26BBBBA4-F526-31BB-8489-269D96EB5920}"/>
                  </a:ext>
                </a:extLst>
              </p:cNvPr>
              <p:cNvSpPr/>
              <p:nvPr/>
            </p:nvSpPr>
            <p:spPr>
              <a:xfrm>
                <a:off x="10520623" y="3888712"/>
                <a:ext cx="1004835" cy="753626"/>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6" name="Group 5">
              <a:extLst>
                <a:ext uri="{FF2B5EF4-FFF2-40B4-BE49-F238E27FC236}">
                  <a16:creationId xmlns="" xmlns:a16="http://schemas.microsoft.com/office/drawing/2014/main" id="{371C3EDE-CA51-A606-F962-DF35D14BE6F7}"/>
                </a:ext>
              </a:extLst>
            </p:cNvPr>
            <p:cNvGrpSpPr/>
            <p:nvPr/>
          </p:nvGrpSpPr>
          <p:grpSpPr>
            <a:xfrm>
              <a:off x="5935579" y="674104"/>
              <a:ext cx="3962400" cy="5019247"/>
              <a:chOff x="5935579" y="674104"/>
              <a:chExt cx="3962400" cy="5019247"/>
            </a:xfrm>
          </p:grpSpPr>
          <p:sp>
            <p:nvSpPr>
              <p:cNvPr id="10" name="TextBox 9">
                <a:extLst>
                  <a:ext uri="{FF2B5EF4-FFF2-40B4-BE49-F238E27FC236}">
                    <a16:creationId xmlns="" xmlns:a16="http://schemas.microsoft.com/office/drawing/2014/main" id="{2F59D489-58CD-47B1-7B9D-F8888F18FFA1}"/>
                  </a:ext>
                </a:extLst>
              </p:cNvPr>
              <p:cNvSpPr txBox="1"/>
              <p:nvPr/>
            </p:nvSpPr>
            <p:spPr>
              <a:xfrm>
                <a:off x="5935579" y="674104"/>
                <a:ext cx="3962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2)ALERTING MODULES</a:t>
                </a:r>
              </a:p>
            </p:txBody>
          </p:sp>
          <p:sp>
            <p:nvSpPr>
              <p:cNvPr id="11" name="TextBox 10">
                <a:extLst>
                  <a:ext uri="{FF2B5EF4-FFF2-40B4-BE49-F238E27FC236}">
                    <a16:creationId xmlns="" xmlns:a16="http://schemas.microsoft.com/office/drawing/2014/main" id="{A45E0906-AEEF-07CC-9841-60A1DBCEA61A}"/>
                  </a:ext>
                </a:extLst>
              </p:cNvPr>
              <p:cNvSpPr txBox="1"/>
              <p:nvPr/>
            </p:nvSpPr>
            <p:spPr>
              <a:xfrm>
                <a:off x="5935579" y="2023931"/>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BUZZER-</a:t>
                </a:r>
                <a:r>
                  <a:rPr lang="en-IN" sz="2400" dirty="0">
                    <a:latin typeface="Times New Roman" panose="02020603050405020304" pitchFamily="18" charset="0"/>
                    <a:cs typeface="Times New Roman" panose="02020603050405020304" pitchFamily="18" charset="0"/>
                  </a:rPr>
                  <a:t>PROVIDES AUDIBLE ALERT</a:t>
                </a:r>
                <a:endParaRPr lang="en-IN" sz="28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 xmlns:a16="http://schemas.microsoft.com/office/drawing/2014/main" id="{AD4181EF-1DDB-C4DA-3A97-ED9494770E12}"/>
                  </a:ext>
                </a:extLst>
              </p:cNvPr>
              <p:cNvSpPr txBox="1"/>
              <p:nvPr/>
            </p:nvSpPr>
            <p:spPr>
              <a:xfrm>
                <a:off x="5935579" y="3227699"/>
                <a:ext cx="3962400"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LCD DISPLAY-</a:t>
                </a:r>
                <a:r>
                  <a:rPr lang="en-IN" sz="2400" dirty="0">
                    <a:latin typeface="Times New Roman" panose="02020603050405020304" pitchFamily="18" charset="0"/>
                    <a:cs typeface="Times New Roman" panose="02020603050405020304" pitchFamily="18" charset="0"/>
                  </a:rPr>
                  <a:t>DISPLAYS THE ALERT MESSAGE</a:t>
                </a:r>
                <a:endParaRPr lang="en-IN" sz="28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 xmlns:a16="http://schemas.microsoft.com/office/drawing/2014/main" id="{1B2A7562-6C8F-C42A-C960-C67E36A97A21}"/>
                  </a:ext>
                </a:extLst>
              </p:cNvPr>
              <p:cNvSpPr txBox="1"/>
              <p:nvPr/>
            </p:nvSpPr>
            <p:spPr>
              <a:xfrm>
                <a:off x="5935579" y="4800799"/>
                <a:ext cx="3962400" cy="892552"/>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a:t>
                </a:r>
                <a:r>
                  <a:rPr lang="en-IN" sz="2400" dirty="0">
                    <a:latin typeface="Times New Roman" panose="02020603050405020304" pitchFamily="18" charset="0"/>
                    <a:cs typeface="Times New Roman" panose="02020603050405020304" pitchFamily="18" charset="0"/>
                  </a:rPr>
                  <a:t>ALERTS USING  CALL </a:t>
                </a:r>
                <a:endParaRPr lang="en-IN" sz="2800" dirty="0">
                  <a:latin typeface="Times New Roman" panose="02020603050405020304" pitchFamily="18" charset="0"/>
                  <a:cs typeface="Times New Roman" panose="02020603050405020304" pitchFamily="18" charset="0"/>
                </a:endParaRPr>
              </a:p>
            </p:txBody>
          </p:sp>
        </p:grpSp>
        <p:sp>
          <p:nvSpPr>
            <p:cNvPr id="9" name="TextBox 8">
              <a:extLst>
                <a:ext uri="{FF2B5EF4-FFF2-40B4-BE49-F238E27FC236}">
                  <a16:creationId xmlns="" xmlns:a16="http://schemas.microsoft.com/office/drawing/2014/main" id="{41331532-1772-7E3D-A987-8DF45786150C}"/>
                </a:ext>
              </a:extLst>
            </p:cNvPr>
            <p:cNvSpPr txBox="1"/>
            <p:nvPr/>
          </p:nvSpPr>
          <p:spPr>
            <a:xfrm>
              <a:off x="10825552" y="3888712"/>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2</a:t>
              </a:r>
            </a:p>
          </p:txBody>
        </p:sp>
      </p:grpSp>
      <p:grpSp>
        <p:nvGrpSpPr>
          <p:cNvPr id="16" name="Group 15">
            <a:extLst>
              <a:ext uri="{FF2B5EF4-FFF2-40B4-BE49-F238E27FC236}">
                <a16:creationId xmlns="" xmlns:a16="http://schemas.microsoft.com/office/drawing/2014/main" id="{0898B973-91B5-A164-8A6B-69542090B018}"/>
              </a:ext>
            </a:extLst>
          </p:cNvPr>
          <p:cNvGrpSpPr/>
          <p:nvPr/>
        </p:nvGrpSpPr>
        <p:grpSpPr>
          <a:xfrm>
            <a:off x="-1208782" y="48833"/>
            <a:ext cx="11525459" cy="6858000"/>
            <a:chOff x="-1" y="0"/>
            <a:chExt cx="11525459" cy="6858000"/>
          </a:xfrm>
        </p:grpSpPr>
        <p:grpSp>
          <p:nvGrpSpPr>
            <p:cNvPr id="17" name="Group 16">
              <a:extLst>
                <a:ext uri="{FF2B5EF4-FFF2-40B4-BE49-F238E27FC236}">
                  <a16:creationId xmlns="" xmlns:a16="http://schemas.microsoft.com/office/drawing/2014/main" id="{2858F6B6-CEE1-F85B-BE9B-00EDFC640495}"/>
                </a:ext>
              </a:extLst>
            </p:cNvPr>
            <p:cNvGrpSpPr/>
            <p:nvPr/>
          </p:nvGrpSpPr>
          <p:grpSpPr>
            <a:xfrm>
              <a:off x="-1" y="0"/>
              <a:ext cx="11525459" cy="6858000"/>
              <a:chOff x="-1" y="0"/>
              <a:chExt cx="11525459" cy="6858000"/>
            </a:xfrm>
          </p:grpSpPr>
          <p:sp>
            <p:nvSpPr>
              <p:cNvPr id="26" name="Rectangle 25">
                <a:extLst>
                  <a:ext uri="{FF2B5EF4-FFF2-40B4-BE49-F238E27FC236}">
                    <a16:creationId xmlns="" xmlns:a16="http://schemas.microsoft.com/office/drawing/2014/main" id="{7A35EE92-AA64-D372-427D-A76CB59D30E3}"/>
                  </a:ext>
                </a:extLst>
              </p:cNvPr>
              <p:cNvSpPr/>
              <p:nvPr/>
            </p:nvSpPr>
            <p:spPr>
              <a:xfrm>
                <a:off x="-1" y="0"/>
                <a:ext cx="10711543" cy="6858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 xmlns:a16="http://schemas.microsoft.com/office/drawing/2014/main" id="{47761A2C-D73A-922C-91A9-2647861C8BEA}"/>
                  </a:ext>
                </a:extLst>
              </p:cNvPr>
              <p:cNvSpPr/>
              <p:nvPr/>
            </p:nvSpPr>
            <p:spPr>
              <a:xfrm>
                <a:off x="10520623" y="2858756"/>
                <a:ext cx="1004835" cy="75362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18" name="Group 17">
              <a:extLst>
                <a:ext uri="{FF2B5EF4-FFF2-40B4-BE49-F238E27FC236}">
                  <a16:creationId xmlns="" xmlns:a16="http://schemas.microsoft.com/office/drawing/2014/main" id="{996E181E-C85E-3025-1007-E5962ABA10B8}"/>
                </a:ext>
              </a:extLst>
            </p:cNvPr>
            <p:cNvGrpSpPr/>
            <p:nvPr/>
          </p:nvGrpSpPr>
          <p:grpSpPr>
            <a:xfrm>
              <a:off x="6256420" y="756036"/>
              <a:ext cx="3753854" cy="4686246"/>
              <a:chOff x="6192251" y="473896"/>
              <a:chExt cx="3753854" cy="4686246"/>
            </a:xfrm>
          </p:grpSpPr>
          <p:sp>
            <p:nvSpPr>
              <p:cNvPr id="20" name="TextBox 19">
                <a:extLst>
                  <a:ext uri="{FF2B5EF4-FFF2-40B4-BE49-F238E27FC236}">
                    <a16:creationId xmlns="" xmlns:a16="http://schemas.microsoft.com/office/drawing/2014/main" id="{7F9ABBAA-214F-280B-C0FF-5618641AE766}"/>
                  </a:ext>
                </a:extLst>
              </p:cNvPr>
              <p:cNvSpPr txBox="1"/>
              <p:nvPr/>
            </p:nvSpPr>
            <p:spPr>
              <a:xfrm>
                <a:off x="6192252" y="473896"/>
                <a:ext cx="3753853"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3)CONTROL MODULE</a:t>
                </a:r>
              </a:p>
            </p:txBody>
          </p:sp>
          <p:sp>
            <p:nvSpPr>
              <p:cNvPr id="24" name="TextBox 23">
                <a:extLst>
                  <a:ext uri="{FF2B5EF4-FFF2-40B4-BE49-F238E27FC236}">
                    <a16:creationId xmlns="" xmlns:a16="http://schemas.microsoft.com/office/drawing/2014/main" id="{81E67CBA-68CC-9376-EE17-24B491AE51CE}"/>
                  </a:ext>
                </a:extLst>
              </p:cNvPr>
              <p:cNvSpPr txBox="1"/>
              <p:nvPr/>
            </p:nvSpPr>
            <p:spPr>
              <a:xfrm>
                <a:off x="6192251" y="1909078"/>
                <a:ext cx="3753853"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BREADBOARD-</a:t>
                </a:r>
              </a:p>
              <a:p>
                <a:r>
                  <a:rPr lang="en-IN" sz="2400" dirty="0">
                    <a:latin typeface="Times New Roman" panose="02020603050405020304" pitchFamily="18" charset="0"/>
                    <a:cs typeface="Times New Roman" panose="02020603050405020304" pitchFamily="18" charset="0"/>
                  </a:rPr>
                  <a:t>CONNECTS VARIOUS COMPONENTS OF THE SYSTEM</a:t>
                </a:r>
              </a:p>
            </p:txBody>
          </p:sp>
          <p:sp>
            <p:nvSpPr>
              <p:cNvPr id="25" name="TextBox 24">
                <a:extLst>
                  <a:ext uri="{FF2B5EF4-FFF2-40B4-BE49-F238E27FC236}">
                    <a16:creationId xmlns="" xmlns:a16="http://schemas.microsoft.com/office/drawing/2014/main" id="{1DAD0DCC-D859-A8D8-7EF2-44E5DCDC24BC}"/>
                  </a:ext>
                </a:extLst>
              </p:cNvPr>
              <p:cNvSpPr txBox="1"/>
              <p:nvPr/>
            </p:nvSpPr>
            <p:spPr>
              <a:xfrm>
                <a:off x="6192251" y="3898258"/>
                <a:ext cx="3753853" cy="1261884"/>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ARDUINO UNO-</a:t>
                </a:r>
              </a:p>
              <a:p>
                <a:r>
                  <a:rPr lang="en-IN" sz="2400" dirty="0">
                    <a:latin typeface="Times New Roman" panose="02020603050405020304" pitchFamily="18" charset="0"/>
                    <a:cs typeface="Times New Roman" panose="02020603050405020304" pitchFamily="18" charset="0"/>
                  </a:rPr>
                  <a:t>OPERATES THE EXHAUST FAN,LED </a:t>
                </a:r>
              </a:p>
            </p:txBody>
          </p:sp>
        </p:grpSp>
        <p:sp>
          <p:nvSpPr>
            <p:cNvPr id="19" name="TextBox 18">
              <a:extLst>
                <a:ext uri="{FF2B5EF4-FFF2-40B4-BE49-F238E27FC236}">
                  <a16:creationId xmlns="" xmlns:a16="http://schemas.microsoft.com/office/drawing/2014/main" id="{BBAB491B-EC55-9DCF-2592-DDD53F4C299C}"/>
                </a:ext>
              </a:extLst>
            </p:cNvPr>
            <p:cNvSpPr txBox="1"/>
            <p:nvPr/>
          </p:nvSpPr>
          <p:spPr>
            <a:xfrm>
              <a:off x="10711542" y="284294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3</a:t>
              </a:r>
            </a:p>
          </p:txBody>
        </p:sp>
      </p:grpSp>
      <p:grpSp>
        <p:nvGrpSpPr>
          <p:cNvPr id="29" name="Group 28">
            <a:extLst>
              <a:ext uri="{FF2B5EF4-FFF2-40B4-BE49-F238E27FC236}">
                <a16:creationId xmlns="" xmlns:a16="http://schemas.microsoft.com/office/drawing/2014/main" id="{9602D67E-B0CF-B2CD-801C-CC7BEF80F74A}"/>
              </a:ext>
            </a:extLst>
          </p:cNvPr>
          <p:cNvGrpSpPr/>
          <p:nvPr/>
        </p:nvGrpSpPr>
        <p:grpSpPr>
          <a:xfrm>
            <a:off x="-2030632" y="75792"/>
            <a:ext cx="11525459" cy="6858000"/>
            <a:chOff x="-1" y="0"/>
            <a:chExt cx="11525459" cy="6858000"/>
          </a:xfrm>
        </p:grpSpPr>
        <p:grpSp>
          <p:nvGrpSpPr>
            <p:cNvPr id="30" name="Group 29">
              <a:extLst>
                <a:ext uri="{FF2B5EF4-FFF2-40B4-BE49-F238E27FC236}">
                  <a16:creationId xmlns="" xmlns:a16="http://schemas.microsoft.com/office/drawing/2014/main" id="{EAEC8166-C2F2-ADC5-398E-D215D6B354A8}"/>
                </a:ext>
              </a:extLst>
            </p:cNvPr>
            <p:cNvGrpSpPr/>
            <p:nvPr/>
          </p:nvGrpSpPr>
          <p:grpSpPr>
            <a:xfrm>
              <a:off x="-1" y="0"/>
              <a:ext cx="11525459" cy="6858000"/>
              <a:chOff x="-1" y="0"/>
              <a:chExt cx="11525459" cy="6858000"/>
            </a:xfrm>
          </p:grpSpPr>
          <p:sp>
            <p:nvSpPr>
              <p:cNvPr id="36" name="Rectangle 35">
                <a:extLst>
                  <a:ext uri="{FF2B5EF4-FFF2-40B4-BE49-F238E27FC236}">
                    <a16:creationId xmlns="" xmlns:a16="http://schemas.microsoft.com/office/drawing/2014/main" id="{9786EE21-7E1B-D3A3-800E-F963A1FE4B99}"/>
                  </a:ext>
                </a:extLst>
              </p:cNvPr>
              <p:cNvSpPr/>
              <p:nvPr/>
            </p:nvSpPr>
            <p:spPr>
              <a:xfrm>
                <a:off x="-1" y="0"/>
                <a:ext cx="10711543" cy="68580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7" name="Rectangle: Rounded Corners 36">
                <a:extLst>
                  <a:ext uri="{FF2B5EF4-FFF2-40B4-BE49-F238E27FC236}">
                    <a16:creationId xmlns="" xmlns:a16="http://schemas.microsoft.com/office/drawing/2014/main" id="{56C854AB-38DD-3E72-7C87-D314E53CA90C}"/>
                  </a:ext>
                </a:extLst>
              </p:cNvPr>
              <p:cNvSpPr/>
              <p:nvPr/>
            </p:nvSpPr>
            <p:spPr>
              <a:xfrm>
                <a:off x="10520623" y="1750925"/>
                <a:ext cx="1004835" cy="753626"/>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31" name="Group 30">
              <a:extLst>
                <a:ext uri="{FF2B5EF4-FFF2-40B4-BE49-F238E27FC236}">
                  <a16:creationId xmlns="" xmlns:a16="http://schemas.microsoft.com/office/drawing/2014/main" id="{A299ABCC-4B05-0B87-D14F-460523AC1232}"/>
                </a:ext>
              </a:extLst>
            </p:cNvPr>
            <p:cNvGrpSpPr/>
            <p:nvPr/>
          </p:nvGrpSpPr>
          <p:grpSpPr>
            <a:xfrm>
              <a:off x="5772248" y="673707"/>
              <a:ext cx="4267200" cy="2958188"/>
              <a:chOff x="5772248" y="673707"/>
              <a:chExt cx="4267200" cy="2958188"/>
            </a:xfrm>
          </p:grpSpPr>
          <p:sp>
            <p:nvSpPr>
              <p:cNvPr id="34" name="TextBox 33">
                <a:extLst>
                  <a:ext uri="{FF2B5EF4-FFF2-40B4-BE49-F238E27FC236}">
                    <a16:creationId xmlns="" xmlns:a16="http://schemas.microsoft.com/office/drawing/2014/main" id="{F9D7AE88-D5EB-2568-0838-8E79DC8B8C01}"/>
                  </a:ext>
                </a:extLst>
              </p:cNvPr>
              <p:cNvSpPr txBox="1"/>
              <p:nvPr/>
            </p:nvSpPr>
            <p:spPr>
              <a:xfrm>
                <a:off x="5772248" y="673707"/>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4)COMMUNICATION MODULE</a:t>
                </a:r>
              </a:p>
            </p:txBody>
          </p:sp>
          <p:sp>
            <p:nvSpPr>
              <p:cNvPr id="35" name="TextBox 34">
                <a:extLst>
                  <a:ext uri="{FF2B5EF4-FFF2-40B4-BE49-F238E27FC236}">
                    <a16:creationId xmlns="" xmlns:a16="http://schemas.microsoft.com/office/drawing/2014/main" id="{24BB4C2A-375F-3BBA-C92B-49F8BEB41027}"/>
                  </a:ext>
                </a:extLst>
              </p:cNvPr>
              <p:cNvSpPr txBox="1"/>
              <p:nvPr/>
            </p:nvSpPr>
            <p:spPr>
              <a:xfrm>
                <a:off x="5772248" y="2000679"/>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SIM 800L- </a:t>
                </a:r>
                <a:r>
                  <a:rPr lang="en-IN" sz="2400" dirty="0">
                    <a:latin typeface="Times New Roman" panose="02020603050405020304" pitchFamily="18" charset="0"/>
                    <a:cs typeface="Times New Roman" panose="02020603050405020304" pitchFamily="18" charset="0"/>
                  </a:rPr>
                  <a:t>FACILATES COMMUNICATION WITH EXTERNAL DEVICES BY GIVING CALL</a:t>
                </a:r>
                <a:endParaRPr lang="en-IN" sz="2800" dirty="0">
                  <a:latin typeface="Times New Roman" panose="02020603050405020304" pitchFamily="18" charset="0"/>
                  <a:cs typeface="Times New Roman" panose="02020603050405020304" pitchFamily="18" charset="0"/>
                </a:endParaRPr>
              </a:p>
            </p:txBody>
          </p:sp>
        </p:grpSp>
        <p:sp>
          <p:nvSpPr>
            <p:cNvPr id="33" name="TextBox 32">
              <a:extLst>
                <a:ext uri="{FF2B5EF4-FFF2-40B4-BE49-F238E27FC236}">
                  <a16:creationId xmlns="" xmlns:a16="http://schemas.microsoft.com/office/drawing/2014/main" id="{B1E3365D-A01D-C35F-E120-6D43DC0702CB}"/>
                </a:ext>
              </a:extLst>
            </p:cNvPr>
            <p:cNvSpPr txBox="1"/>
            <p:nvPr/>
          </p:nvSpPr>
          <p:spPr>
            <a:xfrm>
              <a:off x="10730092" y="1750925"/>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4</a:t>
              </a:r>
            </a:p>
          </p:txBody>
        </p:sp>
      </p:grpSp>
      <p:grpSp>
        <p:nvGrpSpPr>
          <p:cNvPr id="38" name="Group 37">
            <a:extLst>
              <a:ext uri="{FF2B5EF4-FFF2-40B4-BE49-F238E27FC236}">
                <a16:creationId xmlns="" xmlns:a16="http://schemas.microsoft.com/office/drawing/2014/main" id="{0CCAEAFE-BBD8-C0C9-F65D-AEA9B38C8589}"/>
              </a:ext>
            </a:extLst>
          </p:cNvPr>
          <p:cNvGrpSpPr/>
          <p:nvPr/>
        </p:nvGrpSpPr>
        <p:grpSpPr>
          <a:xfrm>
            <a:off x="-2771148" y="125800"/>
            <a:ext cx="11473873" cy="6858000"/>
            <a:chOff x="51584" y="-66903"/>
            <a:chExt cx="11473873" cy="6858000"/>
          </a:xfrm>
        </p:grpSpPr>
        <p:grpSp>
          <p:nvGrpSpPr>
            <p:cNvPr id="39" name="Group 38">
              <a:extLst>
                <a:ext uri="{FF2B5EF4-FFF2-40B4-BE49-F238E27FC236}">
                  <a16:creationId xmlns="" xmlns:a16="http://schemas.microsoft.com/office/drawing/2014/main" id="{5BE1FDD2-447E-132A-3B97-4905253FE193}"/>
                </a:ext>
              </a:extLst>
            </p:cNvPr>
            <p:cNvGrpSpPr/>
            <p:nvPr/>
          </p:nvGrpSpPr>
          <p:grpSpPr>
            <a:xfrm>
              <a:off x="51584" y="-66903"/>
              <a:ext cx="11473873" cy="6858000"/>
              <a:chOff x="51584" y="-66903"/>
              <a:chExt cx="11473873" cy="6858000"/>
            </a:xfrm>
          </p:grpSpPr>
          <p:sp>
            <p:nvSpPr>
              <p:cNvPr id="44" name="Rectangle 43">
                <a:extLst>
                  <a:ext uri="{FF2B5EF4-FFF2-40B4-BE49-F238E27FC236}">
                    <a16:creationId xmlns="" xmlns:a16="http://schemas.microsoft.com/office/drawing/2014/main" id="{75392A88-AFEF-A9BA-A902-7F88EC1FDFDC}"/>
                  </a:ext>
                </a:extLst>
              </p:cNvPr>
              <p:cNvSpPr/>
              <p:nvPr/>
            </p:nvSpPr>
            <p:spPr>
              <a:xfrm>
                <a:off x="51584" y="-66903"/>
                <a:ext cx="10711543" cy="685800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Rounded Corners 44">
                <a:extLst>
                  <a:ext uri="{FF2B5EF4-FFF2-40B4-BE49-F238E27FC236}">
                    <a16:creationId xmlns="" xmlns:a16="http://schemas.microsoft.com/office/drawing/2014/main" id="{C519DE58-6A3A-4C70-532E-B124FE8DFA86}"/>
                  </a:ext>
                </a:extLst>
              </p:cNvPr>
              <p:cNvSpPr/>
              <p:nvPr/>
            </p:nvSpPr>
            <p:spPr>
              <a:xfrm>
                <a:off x="10520622" y="653143"/>
                <a:ext cx="1004835" cy="753626"/>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40" name="Group 39">
              <a:extLst>
                <a:ext uri="{FF2B5EF4-FFF2-40B4-BE49-F238E27FC236}">
                  <a16:creationId xmlns="" xmlns:a16="http://schemas.microsoft.com/office/drawing/2014/main" id="{9AF9858E-9AB2-D81B-3305-B3093C9F5D2E}"/>
                </a:ext>
              </a:extLst>
            </p:cNvPr>
            <p:cNvGrpSpPr/>
            <p:nvPr/>
          </p:nvGrpSpPr>
          <p:grpSpPr>
            <a:xfrm>
              <a:off x="5772246" y="653143"/>
              <a:ext cx="4267200" cy="3042920"/>
              <a:chOff x="5772246" y="653143"/>
              <a:chExt cx="4267200" cy="3042920"/>
            </a:xfrm>
          </p:grpSpPr>
          <p:sp>
            <p:nvSpPr>
              <p:cNvPr id="42" name="TextBox 41">
                <a:extLst>
                  <a:ext uri="{FF2B5EF4-FFF2-40B4-BE49-F238E27FC236}">
                    <a16:creationId xmlns="" xmlns:a16="http://schemas.microsoft.com/office/drawing/2014/main" id="{51BB936F-0378-B10F-4F78-C7A3EC8686CA}"/>
                  </a:ext>
                </a:extLst>
              </p:cNvPr>
              <p:cNvSpPr txBox="1"/>
              <p:nvPr/>
            </p:nvSpPr>
            <p:spPr>
              <a:xfrm>
                <a:off x="5772246" y="653143"/>
                <a:ext cx="4106779"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5)VENTILATION MODULE</a:t>
                </a:r>
              </a:p>
            </p:txBody>
          </p:sp>
          <p:sp>
            <p:nvSpPr>
              <p:cNvPr id="43" name="TextBox 42">
                <a:extLst>
                  <a:ext uri="{FF2B5EF4-FFF2-40B4-BE49-F238E27FC236}">
                    <a16:creationId xmlns="" xmlns:a16="http://schemas.microsoft.com/office/drawing/2014/main" id="{5D7D47A8-7C79-A230-EAA2-362A06E5419E}"/>
                  </a:ext>
                </a:extLst>
              </p:cNvPr>
              <p:cNvSpPr txBox="1"/>
              <p:nvPr/>
            </p:nvSpPr>
            <p:spPr>
              <a:xfrm>
                <a:off x="5772246" y="2064847"/>
                <a:ext cx="4267200" cy="1631216"/>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EXHAUST FAN-</a:t>
                </a:r>
                <a:r>
                  <a:rPr lang="en-IN" sz="2400" dirty="0">
                    <a:latin typeface="Times New Roman" panose="02020603050405020304" pitchFamily="18" charset="0"/>
                    <a:cs typeface="Times New Roman" panose="02020603050405020304" pitchFamily="18" charset="0"/>
                  </a:rPr>
                  <a:t>HELPS IN VENTILATION AND EXPEL GASES IN CASE OF GAS LEAKAGE</a:t>
                </a:r>
                <a:endParaRPr lang="en-IN" sz="2800" dirty="0">
                  <a:latin typeface="Times New Roman" panose="02020603050405020304" pitchFamily="18" charset="0"/>
                  <a:cs typeface="Times New Roman" panose="02020603050405020304" pitchFamily="18" charset="0"/>
                </a:endParaRPr>
              </a:p>
            </p:txBody>
          </p:sp>
        </p:grpSp>
        <p:sp>
          <p:nvSpPr>
            <p:cNvPr id="41" name="TextBox 40">
              <a:extLst>
                <a:ext uri="{FF2B5EF4-FFF2-40B4-BE49-F238E27FC236}">
                  <a16:creationId xmlns="" xmlns:a16="http://schemas.microsoft.com/office/drawing/2014/main" id="{5F71A310-9E76-F052-A0FE-8993981CB169}"/>
                </a:ext>
              </a:extLst>
            </p:cNvPr>
            <p:cNvSpPr txBox="1"/>
            <p:nvPr/>
          </p:nvSpPr>
          <p:spPr>
            <a:xfrm>
              <a:off x="10878501" y="626111"/>
              <a:ext cx="585895" cy="769441"/>
            </a:xfrm>
            <a:prstGeom prst="rect">
              <a:avLst/>
            </a:prstGeom>
            <a:noFill/>
          </p:spPr>
          <p:txBody>
            <a:bodyPr wrap="square" rtlCol="0">
              <a:spAutoFit/>
            </a:bodyPr>
            <a:lstStyle/>
            <a:p>
              <a:pPr algn="ctr"/>
              <a:r>
                <a:rPr lang="en-IN" sz="4400" dirty="0">
                  <a:latin typeface="Times New Roman" panose="02020603050405020304" pitchFamily="18" charset="0"/>
                  <a:cs typeface="Times New Roman" panose="02020603050405020304" pitchFamily="18" charset="0"/>
                </a:rPr>
                <a:t>5</a:t>
              </a:r>
            </a:p>
          </p:txBody>
        </p:sp>
      </p:grpSp>
    </p:spTree>
    <p:extLst>
      <p:ext uri="{BB962C8B-B14F-4D97-AF65-F5344CB8AC3E}">
        <p14:creationId xmlns="" xmlns:p14="http://schemas.microsoft.com/office/powerpoint/2010/main" val="1447427405"/>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2BC49F-4FF5-7F78-C5EE-7587415C6ACD}"/>
              </a:ext>
            </a:extLst>
          </p:cNvPr>
          <p:cNvSpPr txBox="1"/>
          <p:nvPr/>
        </p:nvSpPr>
        <p:spPr>
          <a:xfrm>
            <a:off x="432619" y="432619"/>
            <a:ext cx="6823587"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OUTPUT</a:t>
            </a:r>
          </a:p>
        </p:txBody>
      </p:sp>
      <p:pic>
        <p:nvPicPr>
          <p:cNvPr id="4" name="Picture 3">
            <a:extLst>
              <a:ext uri="{FF2B5EF4-FFF2-40B4-BE49-F238E27FC236}">
                <a16:creationId xmlns="" xmlns:a16="http://schemas.microsoft.com/office/drawing/2014/main" id="{F718AC96-1DA2-CE41-A363-61A8DE015BB1}"/>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83457" y="1369142"/>
            <a:ext cx="8005533" cy="4119716"/>
          </a:xfrm>
          <a:prstGeom prst="rect">
            <a:avLst/>
          </a:prstGeom>
        </p:spPr>
      </p:pic>
      <p:pic>
        <p:nvPicPr>
          <p:cNvPr id="6" name="Picture 5">
            <a:extLst>
              <a:ext uri="{FF2B5EF4-FFF2-40B4-BE49-F238E27FC236}">
                <a16:creationId xmlns="" xmlns:a16="http://schemas.microsoft.com/office/drawing/2014/main" id="{0D2ED860-6AA9-2E48-0B36-DFF9A8CDA4D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589976" y="970935"/>
            <a:ext cx="3326722" cy="4517923"/>
          </a:xfrm>
          <a:prstGeom prst="rect">
            <a:avLst/>
          </a:prstGeom>
        </p:spPr>
      </p:pic>
    </p:spTree>
    <p:extLst>
      <p:ext uri="{BB962C8B-B14F-4D97-AF65-F5344CB8AC3E}">
        <p14:creationId xmlns="" xmlns:p14="http://schemas.microsoft.com/office/powerpoint/2010/main" val="267234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Group 11">
            <a:extLst>
              <a:ext uri="{FF2B5EF4-FFF2-40B4-BE49-F238E27FC236}">
                <a16:creationId xmlns="" xmlns:a16="http://schemas.microsoft.com/office/drawing/2014/main" id="{AD5DBDEA-02F6-A461-FE37-7334D8CDA2EA}"/>
              </a:ext>
            </a:extLst>
          </p:cNvPr>
          <p:cNvGrpSpPr/>
          <p:nvPr/>
        </p:nvGrpSpPr>
        <p:grpSpPr>
          <a:xfrm>
            <a:off x="3153696" y="626807"/>
            <a:ext cx="5884608" cy="5604387"/>
            <a:chOff x="5884608" y="528482"/>
            <a:chExt cx="5884608" cy="5604387"/>
          </a:xfrm>
        </p:grpSpPr>
        <p:sp>
          <p:nvSpPr>
            <p:cNvPr id="9" name="Rectangle 8">
              <a:extLst>
                <a:ext uri="{FF2B5EF4-FFF2-40B4-BE49-F238E27FC236}">
                  <a16:creationId xmlns=""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 xmlns:p14="http://schemas.microsoft.com/office/powerpoint/2010/main" val="34554764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12449908"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6218443" y="626806"/>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imposes a significant threat to both safety of beings and the properties present in that particular area. This also affects the environment when harmful gasses are emitted in the air. Hence there is a constant need to monitor the gas value present in order to detect any leak that might take place</a:t>
            </a:r>
          </a:p>
        </p:txBody>
      </p:sp>
      <p:sp>
        <p:nvSpPr>
          <p:cNvPr id="7" name="Rectangle 6">
            <a:extLst>
              <a:ext uri="{FF2B5EF4-FFF2-40B4-BE49-F238E27FC236}">
                <a16:creationId xmlns="" xmlns:a16="http://schemas.microsoft.com/office/drawing/2014/main" id="{C3B27CCA-C2AD-A9F9-AB97-D373E786D79F}"/>
              </a:ext>
            </a:extLst>
          </p:cNvPr>
          <p:cNvSpPr/>
          <p:nvPr/>
        </p:nvSpPr>
        <p:spPr>
          <a:xfrm>
            <a:off x="211392"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 xmlns:p14="http://schemas.microsoft.com/office/powerpoint/2010/main" val="131922344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12260826" cy="698090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Group 11">
            <a:extLst>
              <a:ext uri="{FF2B5EF4-FFF2-40B4-BE49-F238E27FC236}">
                <a16:creationId xmlns="" xmlns:a16="http://schemas.microsoft.com/office/drawing/2014/main" id="{AD5DBDEA-02F6-A461-FE37-7334D8CDA2EA}"/>
              </a:ext>
            </a:extLst>
          </p:cNvPr>
          <p:cNvGrpSpPr/>
          <p:nvPr/>
        </p:nvGrpSpPr>
        <p:grpSpPr>
          <a:xfrm>
            <a:off x="6096000" y="626806"/>
            <a:ext cx="5884608" cy="5604387"/>
            <a:chOff x="5884608" y="528482"/>
            <a:chExt cx="5884608" cy="5604387"/>
          </a:xfrm>
        </p:grpSpPr>
        <p:sp>
          <p:nvSpPr>
            <p:cNvPr id="9" name="Rectangle 8">
              <a:extLst>
                <a:ext uri="{FF2B5EF4-FFF2-40B4-BE49-F238E27FC236}">
                  <a16:creationId xmlns="" xmlns:a16="http://schemas.microsoft.com/office/drawing/2014/main" id="{D16F1792-DF29-A612-9686-A62EFE574ED5}"/>
                </a:ext>
              </a:extLst>
            </p:cNvPr>
            <p:cNvSpPr/>
            <p:nvPr/>
          </p:nvSpPr>
          <p:spPr>
            <a:xfrm>
              <a:off x="5884608" y="528482"/>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IN"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 xmlns:a16="http://schemas.microsoft.com/office/drawing/2014/main" id="{CE2A0045-043C-A3C0-D4E8-0C0B756CC6D4}"/>
                </a:ext>
              </a:extLst>
            </p:cNvPr>
            <p:cNvSpPr txBox="1"/>
            <p:nvPr/>
          </p:nvSpPr>
          <p:spPr>
            <a:xfrm>
              <a:off x="6420464" y="1077579"/>
              <a:ext cx="4719484" cy="923330"/>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KEY</a:t>
              </a:r>
              <a:r>
                <a:rPr lang="en-IN" sz="5400" dirty="0">
                  <a:latin typeface="Times New Roman" panose="02020603050405020304" pitchFamily="18" charset="0"/>
                  <a:cs typeface="Times New Roman" panose="02020603050405020304" pitchFamily="18" charset="0"/>
                </a:rPr>
                <a:t> </a:t>
              </a:r>
              <a:r>
                <a:rPr lang="en-IN" sz="4800" dirty="0">
                  <a:latin typeface="Times New Roman" panose="02020603050405020304" pitchFamily="18" charset="0"/>
                  <a:cs typeface="Times New Roman" panose="02020603050405020304" pitchFamily="18" charset="0"/>
                </a:rPr>
                <a:t>FEATURES</a:t>
              </a:r>
            </a:p>
          </p:txBody>
        </p:sp>
        <p:sp>
          <p:nvSpPr>
            <p:cNvPr id="6" name="TextBox 5">
              <a:extLst>
                <a:ext uri="{FF2B5EF4-FFF2-40B4-BE49-F238E27FC236}">
                  <a16:creationId xmlns="" xmlns:a16="http://schemas.microsoft.com/office/drawing/2014/main" id="{8769C462-9587-A265-C5DD-E9B7DFD582A7}"/>
                </a:ext>
              </a:extLst>
            </p:cNvPr>
            <p:cNvSpPr txBox="1"/>
            <p:nvPr/>
          </p:nvSpPr>
          <p:spPr>
            <a:xfrm>
              <a:off x="6631856" y="2281084"/>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REAL-TIME MONITORING</a:t>
              </a:r>
            </a:p>
          </p:txBody>
        </p:sp>
        <p:sp>
          <p:nvSpPr>
            <p:cNvPr id="8" name="TextBox 7">
              <a:extLst>
                <a:ext uri="{FF2B5EF4-FFF2-40B4-BE49-F238E27FC236}">
                  <a16:creationId xmlns="" xmlns:a16="http://schemas.microsoft.com/office/drawing/2014/main" id="{41F46296-9F8C-78C1-267A-74E38082A14B}"/>
                </a:ext>
              </a:extLst>
            </p:cNvPr>
            <p:cNvSpPr txBox="1"/>
            <p:nvPr/>
          </p:nvSpPr>
          <p:spPr>
            <a:xfrm>
              <a:off x="6631856" y="297425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IMMEDIATE ALERTS</a:t>
              </a:r>
            </a:p>
          </p:txBody>
        </p:sp>
        <p:sp>
          <p:nvSpPr>
            <p:cNvPr id="10" name="TextBox 9">
              <a:extLst>
                <a:ext uri="{FF2B5EF4-FFF2-40B4-BE49-F238E27FC236}">
                  <a16:creationId xmlns="" xmlns:a16="http://schemas.microsoft.com/office/drawing/2014/main" id="{82E23C53-F893-8AFE-2E7A-09FA2229E281}"/>
                </a:ext>
              </a:extLst>
            </p:cNvPr>
            <p:cNvSpPr txBox="1"/>
            <p:nvPr/>
          </p:nvSpPr>
          <p:spPr>
            <a:xfrm>
              <a:off x="6631856" y="3678718"/>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AUTOMATED RESPONSE</a:t>
              </a:r>
            </a:p>
          </p:txBody>
        </p:sp>
        <p:sp>
          <p:nvSpPr>
            <p:cNvPr id="11" name="TextBox 10">
              <a:extLst>
                <a:ext uri="{FF2B5EF4-FFF2-40B4-BE49-F238E27FC236}">
                  <a16:creationId xmlns="" xmlns:a16="http://schemas.microsoft.com/office/drawing/2014/main" id="{732D34F7-10EF-4071-5A1A-E8DFB9CBB8CD}"/>
                </a:ext>
              </a:extLst>
            </p:cNvPr>
            <p:cNvSpPr txBox="1"/>
            <p:nvPr/>
          </p:nvSpPr>
          <p:spPr>
            <a:xfrm>
              <a:off x="6631856" y="4379489"/>
              <a:ext cx="4508092" cy="461665"/>
            </a:xfrm>
            <a:prstGeom prst="rect">
              <a:avLst/>
            </a:prstGeom>
            <a:noFill/>
          </p:spPr>
          <p:txBody>
            <a:bodyPr wrap="square" rtlCol="0">
              <a:spAutoFit/>
            </a:bodyPr>
            <a:lstStyle/>
            <a:p>
              <a:r>
                <a:rPr lang="en-IN" sz="2400" dirty="0">
                  <a:latin typeface="Times New Roman" panose="02020603050405020304" pitchFamily="18" charset="0"/>
                  <a:cs typeface="Times New Roman" panose="02020603050405020304" pitchFamily="18" charset="0"/>
                </a:rPr>
                <a:t>REMOTE NOTIFICATION</a:t>
              </a:r>
            </a:p>
          </p:txBody>
        </p:sp>
      </p:grpSp>
      <p:sp>
        <p:nvSpPr>
          <p:cNvPr id="7" name="Rectangle 6">
            <a:extLst>
              <a:ext uri="{FF2B5EF4-FFF2-40B4-BE49-F238E27FC236}">
                <a16:creationId xmlns="" xmlns:a16="http://schemas.microsoft.com/office/drawing/2014/main" id="{C3B27CCA-C2AD-A9F9-AB97-D373E786D79F}"/>
              </a:ext>
            </a:extLst>
          </p:cNvPr>
          <p:cNvSpPr/>
          <p:nvPr/>
        </p:nvSpPr>
        <p:spPr>
          <a:xfrm>
            <a:off x="117980"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6600" dirty="0">
                <a:solidFill>
                  <a:schemeClr val="tx1">
                    <a:lumMod val="65000"/>
                    <a:lumOff val="35000"/>
                  </a:schemeClr>
                </a:solidFill>
                <a:latin typeface="Times New Roman" panose="02020603050405020304" pitchFamily="18" charset="0"/>
                <a:cs typeface="Times New Roman" panose="02020603050405020304" pitchFamily="18" charset="0"/>
              </a:rPr>
              <a:t>CONCLUSION</a:t>
            </a:r>
          </a:p>
        </p:txBody>
      </p:sp>
    </p:spTree>
    <p:extLst>
      <p:ext uri="{BB962C8B-B14F-4D97-AF65-F5344CB8AC3E}">
        <p14:creationId xmlns="" xmlns:p14="http://schemas.microsoft.com/office/powerpoint/2010/main" val="37046965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75000"/>
              </a:schemeClr>
            </a:gs>
            <a:gs pos="74000">
              <a:schemeClr val="accent4">
                <a:lumMod val="60000"/>
                <a:lumOff val="40000"/>
              </a:schemeClr>
            </a:gs>
            <a:gs pos="83000">
              <a:schemeClr val="accent4">
                <a:lumMod val="50000"/>
              </a:schemeClr>
            </a:gs>
            <a:gs pos="100000">
              <a:schemeClr val="accent4">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8CBFBF7-44E8-75BA-2A33-0B8D7FF4B3E7}"/>
              </a:ext>
            </a:extLst>
          </p:cNvPr>
          <p:cNvSpPr txBox="1"/>
          <p:nvPr/>
        </p:nvSpPr>
        <p:spPr>
          <a:xfrm>
            <a:off x="685800" y="367748"/>
            <a:ext cx="6221896" cy="1200329"/>
          </a:xfrm>
          <a:prstGeom prst="rect">
            <a:avLst/>
          </a:prstGeom>
          <a:noFill/>
        </p:spPr>
        <p:txBody>
          <a:bodyPr wrap="square" rtlCol="0">
            <a:spAutoFit/>
          </a:bodyPr>
          <a:lstStyle/>
          <a:p>
            <a:r>
              <a:rPr lang="en-IN" sz="7200" dirty="0">
                <a:latin typeface="Times New Roman" panose="02020603050405020304" pitchFamily="18" charset="0"/>
                <a:cs typeface="Times New Roman" panose="02020603050405020304" pitchFamily="18" charset="0"/>
              </a:rPr>
              <a:t>REFERENCES</a:t>
            </a:r>
          </a:p>
        </p:txBody>
      </p:sp>
      <p:grpSp>
        <p:nvGrpSpPr>
          <p:cNvPr id="8" name="Group 7">
            <a:extLst>
              <a:ext uri="{FF2B5EF4-FFF2-40B4-BE49-F238E27FC236}">
                <a16:creationId xmlns="" xmlns:a16="http://schemas.microsoft.com/office/drawing/2014/main" id="{AC140653-9AE0-823B-333F-33DC73B7E67B}"/>
              </a:ext>
            </a:extLst>
          </p:cNvPr>
          <p:cNvGrpSpPr/>
          <p:nvPr/>
        </p:nvGrpSpPr>
        <p:grpSpPr>
          <a:xfrm>
            <a:off x="675860" y="1404233"/>
            <a:ext cx="10850218" cy="5140483"/>
            <a:chOff x="675860" y="1404233"/>
            <a:chExt cx="10850218" cy="5140483"/>
          </a:xfrm>
        </p:grpSpPr>
        <p:sp>
          <p:nvSpPr>
            <p:cNvPr id="3" name="TextBox 2">
              <a:extLst>
                <a:ext uri="{FF2B5EF4-FFF2-40B4-BE49-F238E27FC236}">
                  <a16:creationId xmlns="" xmlns:a16="http://schemas.microsoft.com/office/drawing/2014/main" id="{22A9FC7E-A88C-DE0D-3DF3-59EFAC6B97C4}"/>
                </a:ext>
              </a:extLst>
            </p:cNvPr>
            <p:cNvSpPr txBox="1"/>
            <p:nvPr/>
          </p:nvSpPr>
          <p:spPr>
            <a:xfrm>
              <a:off x="705678" y="140423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[1] SMITH J (2019) “IOT BASED LEAK DETECTION SYSTEM”</a:t>
              </a:r>
            </a:p>
          </p:txBody>
        </p:sp>
        <p:sp>
          <p:nvSpPr>
            <p:cNvPr id="4" name="TextBox 3">
              <a:extLst>
                <a:ext uri="{FF2B5EF4-FFF2-40B4-BE49-F238E27FC236}">
                  <a16:creationId xmlns="" xmlns:a16="http://schemas.microsoft.com/office/drawing/2014/main" id="{6AED631E-25AB-CB14-8912-D499180C7067}"/>
                </a:ext>
              </a:extLst>
            </p:cNvPr>
            <p:cNvSpPr txBox="1"/>
            <p:nvPr/>
          </p:nvSpPr>
          <p:spPr>
            <a:xfrm>
              <a:off x="695739" y="250891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[2] JOHNSON J (2020) “SENSOR BASED TECHNOLOGY FOR GAS DETECTION SYSTEM</a:t>
              </a:r>
            </a:p>
          </p:txBody>
        </p:sp>
        <p:sp>
          <p:nvSpPr>
            <p:cNvPr id="5" name="TextBox 4">
              <a:extLst>
                <a:ext uri="{FF2B5EF4-FFF2-40B4-BE49-F238E27FC236}">
                  <a16:creationId xmlns="" xmlns:a16="http://schemas.microsoft.com/office/drawing/2014/main" id="{23B20CA6-11FC-3884-E24F-E6DA8D08C742}"/>
                </a:ext>
              </a:extLst>
            </p:cNvPr>
            <p:cNvSpPr txBox="1"/>
            <p:nvPr/>
          </p:nvSpPr>
          <p:spPr>
            <a:xfrm>
              <a:off x="675860" y="3517936"/>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[3] WANG H (2018) “ANOMALY DETECTION ALGORITHM FOR GAS LEAKAGE”</a:t>
              </a:r>
            </a:p>
          </p:txBody>
        </p:sp>
        <p:sp>
          <p:nvSpPr>
            <p:cNvPr id="6" name="TextBox 5">
              <a:extLst>
                <a:ext uri="{FF2B5EF4-FFF2-40B4-BE49-F238E27FC236}">
                  <a16:creationId xmlns="" xmlns:a16="http://schemas.microsoft.com/office/drawing/2014/main" id="{F08CB8E8-EACA-4A14-ABBB-16C8130A7B9D}"/>
                </a:ext>
              </a:extLst>
            </p:cNvPr>
            <p:cNvSpPr txBox="1"/>
            <p:nvPr/>
          </p:nvSpPr>
          <p:spPr>
            <a:xfrm>
              <a:off x="675860" y="4435973"/>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[4] GUPTA R (2020) “A MACHINE LEARNING BASED STUDY FOR GAS LEAKAGE”</a:t>
              </a:r>
            </a:p>
          </p:txBody>
        </p:sp>
        <p:sp>
          <p:nvSpPr>
            <p:cNvPr id="7" name="TextBox 6">
              <a:extLst>
                <a:ext uri="{FF2B5EF4-FFF2-40B4-BE49-F238E27FC236}">
                  <a16:creationId xmlns="" xmlns:a16="http://schemas.microsoft.com/office/drawing/2014/main" id="{23618135-2CE1-9A71-F959-C41F162CE376}"/>
                </a:ext>
              </a:extLst>
            </p:cNvPr>
            <p:cNvSpPr txBox="1"/>
            <p:nvPr/>
          </p:nvSpPr>
          <p:spPr>
            <a:xfrm>
              <a:off x="685800" y="5467498"/>
              <a:ext cx="10820400" cy="1077218"/>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[5] LI X (2018) “WEB-BASED INTERFACE FOR REMOTE MONITORING IOT SYSTEM”</a:t>
              </a:r>
            </a:p>
          </p:txBody>
        </p:sp>
      </p:grpSp>
    </p:spTree>
    <p:extLst>
      <p:ext uri="{BB962C8B-B14F-4D97-AF65-F5344CB8AC3E}">
        <p14:creationId xmlns="" xmlns:p14="http://schemas.microsoft.com/office/powerpoint/2010/main" val="3228035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01FACB9F-6FD1-3DEC-8E31-02BDC3FFC6AC}"/>
              </a:ext>
            </a:extLst>
          </p:cNvPr>
          <p:cNvGrpSpPr/>
          <p:nvPr/>
        </p:nvGrpSpPr>
        <p:grpSpPr>
          <a:xfrm>
            <a:off x="5879690" y="0"/>
            <a:ext cx="6312310" cy="6858000"/>
            <a:chOff x="5879690" y="0"/>
            <a:chExt cx="6312310" cy="6858000"/>
          </a:xfrm>
          <a:blipFill dpi="0" rotWithShape="1">
            <a:blip r:embed="rId2">
              <a:alphaModFix amt="57000"/>
            </a:blip>
            <a:srcRect/>
            <a:tile tx="0" ty="0" sx="100000" sy="100000" flip="none" algn="tl"/>
          </a:blipFill>
        </p:grpSpPr>
        <p:sp>
          <p:nvSpPr>
            <p:cNvPr id="2" name="Rectangle 1">
              <a:extLst>
                <a:ext uri="{FF2B5EF4-FFF2-40B4-BE49-F238E27FC236}">
                  <a16:creationId xmlns="" xmlns:a16="http://schemas.microsoft.com/office/drawing/2014/main" id="{B20272D3-8396-0F16-99B7-26692C26A443}"/>
                </a:ext>
              </a:extLst>
            </p:cNvPr>
            <p:cNvSpPr/>
            <p:nvPr/>
          </p:nvSpPr>
          <p:spPr>
            <a:xfrm>
              <a:off x="5879690" y="0"/>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80DE2169-1C89-2451-9B0D-1CD633BBF43D}"/>
                </a:ext>
              </a:extLst>
            </p:cNvPr>
            <p:cNvSpPr/>
            <p:nvPr/>
          </p:nvSpPr>
          <p:spPr>
            <a:xfrm>
              <a:off x="7393858" y="2445774"/>
              <a:ext cx="4798142"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 xmlns:a16="http://schemas.microsoft.com/office/drawing/2014/main" id="{585956E2-FFBB-B822-3D2F-A7F451109F66}"/>
                </a:ext>
              </a:extLst>
            </p:cNvPr>
            <p:cNvSpPr/>
            <p:nvPr/>
          </p:nvSpPr>
          <p:spPr>
            <a:xfrm>
              <a:off x="5879690" y="4891548"/>
              <a:ext cx="6312310" cy="196645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 xmlns:a16="http://schemas.microsoft.com/office/drawing/2014/main" id="{EDB94A66-6867-E8D3-99B2-BA42100969E5}"/>
              </a:ext>
            </a:extLst>
          </p:cNvPr>
          <p:cNvSpPr txBox="1"/>
          <p:nvPr/>
        </p:nvSpPr>
        <p:spPr>
          <a:xfrm>
            <a:off x="611221" y="2061053"/>
            <a:ext cx="6782637" cy="3046988"/>
          </a:xfrm>
          <a:prstGeom prst="rect">
            <a:avLst/>
          </a:prstGeom>
          <a:noFill/>
        </p:spPr>
        <p:txBody>
          <a:bodyPr wrap="square" rtlCol="0">
            <a:spAutoFit/>
          </a:bodyPr>
          <a:lstStyle/>
          <a:p>
            <a:r>
              <a:rPr lang="en-IN" sz="96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 xmlns:p14="http://schemas.microsoft.com/office/powerpoint/2010/main" val="286312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 xmlns:p14="http://schemas.microsoft.com/office/powerpoint/2010/main" val="42293048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6096000"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IN" sz="2800" dirty="0">
                <a:latin typeface="Times New Roman" panose="02020603050405020304" pitchFamily="18" charset="0"/>
                <a:cs typeface="Times New Roman" panose="02020603050405020304" pitchFamily="18" charset="0"/>
              </a:rPr>
              <a:t>Gas Leakage impacts a significant threat to both life and property. Hence Gas Leakage Detection System are important for safeguarding lives and properties against the danger posed by leaking gas such as methane, propane etc. Early detection is crucial in preventing accidents ,explosion  and health hazard associated with gas leaks </a:t>
            </a:r>
          </a:p>
        </p:txBody>
      </p:sp>
      <p:sp>
        <p:nvSpPr>
          <p:cNvPr id="7" name="Rectangle 6">
            <a:extLst>
              <a:ext uri="{FF2B5EF4-FFF2-40B4-BE49-F238E27FC236}">
                <a16:creationId xmlns="" xmlns:a16="http://schemas.microsoft.com/office/drawing/2014/main" id="{C3B27CCA-C2AD-A9F9-AB97-D373E786D79F}"/>
              </a:ext>
            </a:extLst>
          </p:cNvPr>
          <p:cNvSpPr/>
          <p:nvPr/>
        </p:nvSpPr>
        <p:spPr>
          <a:xfrm>
            <a:off x="95863" y="626806"/>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solidFill>
                  <a:schemeClr val="tx1">
                    <a:lumMod val="65000"/>
                    <a:lumOff val="35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 xmlns:p14="http://schemas.microsoft.com/office/powerpoint/2010/main" val="3926447730"/>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74920" y="2442753"/>
            <a:ext cx="4242160" cy="1972494"/>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3153696" y="626807"/>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C3B27CCA-C2AD-A9F9-AB97-D373E786D79F}"/>
              </a:ext>
            </a:extLst>
          </p:cNvPr>
          <p:cNvSpPr/>
          <p:nvPr/>
        </p:nvSpPr>
        <p:spPr>
          <a:xfrm>
            <a:off x="3153696" y="626807"/>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OBJECTIVE</a:t>
            </a:r>
          </a:p>
        </p:txBody>
      </p:sp>
    </p:spTree>
    <p:extLst>
      <p:ext uri="{BB962C8B-B14F-4D97-AF65-F5344CB8AC3E}">
        <p14:creationId xmlns="" xmlns:p14="http://schemas.microsoft.com/office/powerpoint/2010/main" val="378747784"/>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100000">
              <a:schemeClr val="accent1">
                <a:lumMod val="5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4" descr="What are the applications of IoT?">
            <a:extLst>
              <a:ext uri="{FF2B5EF4-FFF2-40B4-BE49-F238E27FC236}">
                <a16:creationId xmlns="" xmlns:a16="http://schemas.microsoft.com/office/drawing/2014/main" id="{4CA017A7-82B8-5135-DD8C-859FEC724B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8843" y="0"/>
            <a:ext cx="12513365" cy="6858000"/>
          </a:xfrm>
          <a:prstGeom prst="rect">
            <a:avLst/>
          </a:prstGeom>
          <a:noFill/>
          <a:extLst>
            <a:ext uri="{909E8E84-426E-40DD-AFC4-6F175D3DCCD1}">
              <a14:hiddenFill xmlns=""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D16F1792-DF29-A612-9686-A62EFE574ED5}"/>
              </a:ext>
            </a:extLst>
          </p:cNvPr>
          <p:cNvSpPr/>
          <p:nvPr/>
        </p:nvSpPr>
        <p:spPr>
          <a:xfrm>
            <a:off x="6234827" y="626805"/>
            <a:ext cx="5884608" cy="560438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just">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PROTECT LIFE AND PROPERTY</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MINIMIZE ENVIRONMENTAL IMPACT</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ASSET PRESERVATION</a:t>
            </a:r>
          </a:p>
          <a:p>
            <a:pPr marL="457200" indent="-457200">
              <a:lnSpc>
                <a:spcPct val="20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PUBLIC CONFIDENCE</a:t>
            </a:r>
          </a:p>
          <a:p>
            <a:pPr marL="457200" indent="-457200" algn="just">
              <a:buFont typeface="Arial" panose="020B0604020202020204" pitchFamily="34" charset="0"/>
              <a:buChar char="•"/>
            </a:pPr>
            <a:endParaRPr lang="en-IN" sz="2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C3B27CCA-C2AD-A9F9-AB97-D373E786D79F}"/>
              </a:ext>
            </a:extLst>
          </p:cNvPr>
          <p:cNvSpPr/>
          <p:nvPr/>
        </p:nvSpPr>
        <p:spPr>
          <a:xfrm>
            <a:off x="183231" y="626805"/>
            <a:ext cx="5884608" cy="560438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dirty="0">
                <a:solidFill>
                  <a:schemeClr val="tx1">
                    <a:lumMod val="65000"/>
                    <a:lumOff val="35000"/>
                  </a:schemeClr>
                </a:solidFill>
                <a:latin typeface="Times New Roman" panose="02020603050405020304" pitchFamily="18" charset="0"/>
                <a:cs typeface="Times New Roman" panose="02020603050405020304" pitchFamily="18" charset="0"/>
              </a:rPr>
              <a:t>OBJECTIVE</a:t>
            </a:r>
          </a:p>
        </p:txBody>
      </p:sp>
    </p:spTree>
    <p:extLst>
      <p:ext uri="{BB962C8B-B14F-4D97-AF65-F5344CB8AC3E}">
        <p14:creationId xmlns="" xmlns:p14="http://schemas.microsoft.com/office/powerpoint/2010/main" val="369871485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4DE09BB-B045-06ED-69BA-DC2E8E8BC472}"/>
              </a:ext>
            </a:extLst>
          </p:cNvPr>
          <p:cNvSpPr/>
          <p:nvPr/>
        </p:nvSpPr>
        <p:spPr>
          <a:xfrm>
            <a:off x="2811625" y="2118050"/>
            <a:ext cx="6568750" cy="26219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latin typeface="Times New Roman" panose="02020603050405020304" pitchFamily="18" charset="0"/>
                <a:cs typeface="Times New Roman" panose="02020603050405020304" pitchFamily="18" charset="0"/>
              </a:rPr>
              <a:t>TECHONOLOGIES </a:t>
            </a:r>
          </a:p>
        </p:txBody>
      </p:sp>
    </p:spTree>
    <p:extLst>
      <p:ext uri="{BB962C8B-B14F-4D97-AF65-F5344CB8AC3E}">
        <p14:creationId xmlns="" xmlns:p14="http://schemas.microsoft.com/office/powerpoint/2010/main" val="1893195016"/>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r="-4000" b="-28000"/>
          </a:stretch>
        </a:blipFill>
        <a:effectLst/>
      </p:bgPr>
    </p:bg>
    <p:spTree>
      <p:nvGrpSpPr>
        <p:cNvPr id="1" name=""/>
        <p:cNvGrpSpPr/>
        <p:nvPr/>
      </p:nvGrpSpPr>
      <p:grpSpPr>
        <a:xfrm>
          <a:off x="0" y="0"/>
          <a:ext cx="0" cy="0"/>
          <a:chOff x="0" y="0"/>
          <a:chExt cx="0" cy="0"/>
        </a:xfrm>
      </p:grpSpPr>
      <p:pic>
        <p:nvPicPr>
          <p:cNvPr id="33" name="Picture 4" descr="Internet of Things IOT Conceptual Background with Workflow of End To End  Supply Chain As Illustration Stock Vector - Illustration of flow, icon:  72242423">
            <a:extLst>
              <a:ext uri="{FF2B5EF4-FFF2-40B4-BE49-F238E27FC236}">
                <a16:creationId xmlns="" xmlns:a16="http://schemas.microsoft.com/office/drawing/2014/main" id="{A0984158-8D39-34E8-D334-3BB065C4F920}"/>
              </a:ext>
            </a:extLst>
          </p:cNvPr>
          <p:cNvPicPr>
            <a:picLocks noChangeAspect="1" noChangeArrowheads="1"/>
          </p:cNvPicPr>
          <p:nvPr/>
        </p:nvPicPr>
        <p:blipFill rotWithShape="1">
          <a:blip r:embed="rId3">
            <a:alphaModFix/>
            <a:extLst>
              <a:ext uri="{28A0092B-C50C-407E-A947-70E740481C1C}">
                <a14:useLocalDpi xmlns="" xmlns:a14="http://schemas.microsoft.com/office/drawing/2010/main" val="0"/>
              </a:ext>
            </a:extLst>
          </a:blip>
          <a:srcRect l="-1348" t="-49729" r="1540" b="81382"/>
          <a:stretch/>
        </p:blipFill>
        <p:spPr bwMode="auto">
          <a:xfrm>
            <a:off x="1112882" y="-3936491"/>
            <a:ext cx="9907144" cy="542261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a:extLst>
              <a:ext uri="{FF2B5EF4-FFF2-40B4-BE49-F238E27FC236}">
                <a16:creationId xmlns="" xmlns:a16="http://schemas.microsoft.com/office/drawing/2014/main" id="{B1770886-4082-BA61-11EF-E8F1B034C1A8}"/>
              </a:ext>
            </a:extLst>
          </p:cNvPr>
          <p:cNvSpPr txBox="1"/>
          <p:nvPr/>
        </p:nvSpPr>
        <p:spPr>
          <a:xfrm>
            <a:off x="2608685" y="2443031"/>
            <a:ext cx="6915538" cy="632903"/>
          </a:xfrm>
          <a:prstGeom prst="rect">
            <a:avLst/>
          </a:prstGeom>
          <a:noFill/>
        </p:spPr>
        <p:txBody>
          <a:bodyPr wrap="square" rtlCol="0">
            <a:spAutoFit/>
          </a:bodyPr>
          <a:lstStyle/>
          <a:p>
            <a:endParaRPr lang="en-IN" dirty="0"/>
          </a:p>
        </p:txBody>
      </p:sp>
      <p:sp>
        <p:nvSpPr>
          <p:cNvPr id="13" name="TextBox 12">
            <a:extLst>
              <a:ext uri="{FF2B5EF4-FFF2-40B4-BE49-F238E27FC236}">
                <a16:creationId xmlns="" xmlns:a16="http://schemas.microsoft.com/office/drawing/2014/main" id="{BCEEF27E-A331-906C-6C6E-2424D7B11FD0}"/>
              </a:ext>
            </a:extLst>
          </p:cNvPr>
          <p:cNvSpPr txBox="1"/>
          <p:nvPr/>
        </p:nvSpPr>
        <p:spPr>
          <a:xfrm>
            <a:off x="2608685" y="3850481"/>
            <a:ext cx="6915538" cy="632903"/>
          </a:xfrm>
          <a:prstGeom prst="rect">
            <a:avLst/>
          </a:prstGeom>
          <a:noFill/>
        </p:spPr>
        <p:txBody>
          <a:bodyPr wrap="square" rtlCol="0">
            <a:spAutoFit/>
          </a:bodyPr>
          <a:lstStyle/>
          <a:p>
            <a:endParaRPr lang="en-IN" dirty="0"/>
          </a:p>
        </p:txBody>
      </p:sp>
      <p:sp>
        <p:nvSpPr>
          <p:cNvPr id="15" name="TextBox 14">
            <a:extLst>
              <a:ext uri="{FF2B5EF4-FFF2-40B4-BE49-F238E27FC236}">
                <a16:creationId xmlns="" xmlns:a16="http://schemas.microsoft.com/office/drawing/2014/main" id="{266208D2-0C73-CC79-C8B1-EC0B06CC9957}"/>
              </a:ext>
            </a:extLst>
          </p:cNvPr>
          <p:cNvSpPr txBox="1"/>
          <p:nvPr/>
        </p:nvSpPr>
        <p:spPr>
          <a:xfrm>
            <a:off x="2729205" y="4652855"/>
            <a:ext cx="6915538" cy="632903"/>
          </a:xfrm>
          <a:prstGeom prst="rect">
            <a:avLst/>
          </a:prstGeom>
          <a:noFill/>
        </p:spPr>
        <p:txBody>
          <a:bodyPr wrap="square" rtlCol="0">
            <a:spAutoFit/>
          </a:bodyPr>
          <a:lstStyle/>
          <a:p>
            <a:endParaRPr lang="en-IN" dirty="0"/>
          </a:p>
        </p:txBody>
      </p:sp>
      <p:grpSp>
        <p:nvGrpSpPr>
          <p:cNvPr id="24" name="Group 23">
            <a:extLst>
              <a:ext uri="{FF2B5EF4-FFF2-40B4-BE49-F238E27FC236}">
                <a16:creationId xmlns="" xmlns:a16="http://schemas.microsoft.com/office/drawing/2014/main" id="{8F8D1A61-F8B2-B1F1-3DA3-602397B5DB46}"/>
              </a:ext>
            </a:extLst>
          </p:cNvPr>
          <p:cNvGrpSpPr/>
          <p:nvPr/>
        </p:nvGrpSpPr>
        <p:grpSpPr>
          <a:xfrm>
            <a:off x="1690807" y="354691"/>
            <a:ext cx="9153330" cy="1110343"/>
            <a:chOff x="1323596" y="-354742"/>
            <a:chExt cx="9153330" cy="1110343"/>
          </a:xfrm>
        </p:grpSpPr>
        <p:sp>
          <p:nvSpPr>
            <p:cNvPr id="2" name="Rectangle: Rounded Corners 1">
              <a:extLst>
                <a:ext uri="{FF2B5EF4-FFF2-40B4-BE49-F238E27FC236}">
                  <a16:creationId xmlns="" xmlns:a16="http://schemas.microsoft.com/office/drawing/2014/main" id="{676BBCEE-76A6-AF8D-2B72-B956065066BC}"/>
                </a:ext>
              </a:extLst>
            </p:cNvPr>
            <p:cNvSpPr/>
            <p:nvPr/>
          </p:nvSpPr>
          <p:spPr>
            <a:xfrm>
              <a:off x="1323596" y="-354742"/>
              <a:ext cx="9153330" cy="1110343"/>
            </a:xfrm>
            <a:prstGeom prst="roundRect">
              <a:avLst>
                <a:gd name="adj" fmla="val 50000"/>
              </a:avLst>
            </a:prstGeom>
            <a:solidFill>
              <a:schemeClr val="bg1"/>
            </a:solidFill>
            <a:ln>
              <a:noFill/>
            </a:ln>
            <a:effectLst>
              <a:outerShdw blurRad="203200" dist="50800" dir="5400000" algn="ctr" rotWithShape="0">
                <a:srgbClr val="000000">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Graphic 5" descr="Magnifying glass with solid fill">
              <a:extLst>
                <a:ext uri="{FF2B5EF4-FFF2-40B4-BE49-F238E27FC236}">
                  <a16:creationId xmlns="" xmlns:a16="http://schemas.microsoft.com/office/drawing/2014/main" id="{0C38A0E3-A994-4323-41B5-C73F12C9BE59}"/>
                </a:ext>
              </a:extLst>
            </p:cNvPr>
            <p:cNvPicPr>
              <a:picLocks noChangeAspect="1"/>
            </p:cNvPicPr>
            <p:nvPr/>
          </p:nvPicPr>
          <p:blipFill>
            <a:blip r:embed="rId4">
              <a:extLst>
                <a:ext uri="{28A0092B-C50C-407E-A947-70E740481C1C}">
                  <a14:useLocalDpi xmlns="" xmlns:a14="http://schemas.microsoft.com/office/drawing/2010/main" val="0"/>
                </a:ext>
                <a:ext uri="{96DAC541-7B7A-43D3-8B79-37D633B846F1}">
                  <asvg:svgBlip xmlns="" xmlns:asvg="http://schemas.microsoft.com/office/drawing/2016/SVG/main" r:embed="rId5"/>
                </a:ext>
              </a:extLst>
            </a:blip>
            <a:stretch>
              <a:fillRect/>
            </a:stretch>
          </p:blipFill>
          <p:spPr>
            <a:xfrm>
              <a:off x="1871309" y="-182736"/>
              <a:ext cx="855306" cy="855306"/>
            </a:xfrm>
            <a:prstGeom prst="rect">
              <a:avLst/>
            </a:prstGeom>
          </p:spPr>
        </p:pic>
      </p:grpSp>
      <p:sp>
        <p:nvSpPr>
          <p:cNvPr id="9" name="TextBox 8">
            <a:extLst>
              <a:ext uri="{FF2B5EF4-FFF2-40B4-BE49-F238E27FC236}">
                <a16:creationId xmlns="" xmlns:a16="http://schemas.microsoft.com/office/drawing/2014/main" id="{3DA55924-7910-80D0-2ED7-CA8831A0C09E}"/>
              </a:ext>
            </a:extLst>
          </p:cNvPr>
          <p:cNvSpPr txBox="1"/>
          <p:nvPr/>
        </p:nvSpPr>
        <p:spPr>
          <a:xfrm>
            <a:off x="3213047" y="656472"/>
            <a:ext cx="7604449"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TECHNOLOGIES USED  </a:t>
            </a:r>
          </a:p>
        </p:txBody>
      </p:sp>
      <p:grpSp>
        <p:nvGrpSpPr>
          <p:cNvPr id="29" name="Group 28">
            <a:extLst>
              <a:ext uri="{FF2B5EF4-FFF2-40B4-BE49-F238E27FC236}">
                <a16:creationId xmlns="" xmlns:a16="http://schemas.microsoft.com/office/drawing/2014/main" id="{DED442A5-BF57-1260-71FB-16EC26D8853C}"/>
              </a:ext>
            </a:extLst>
          </p:cNvPr>
          <p:cNvGrpSpPr/>
          <p:nvPr/>
        </p:nvGrpSpPr>
        <p:grpSpPr>
          <a:xfrm>
            <a:off x="1558856" y="1358280"/>
            <a:ext cx="9161650" cy="5536144"/>
            <a:chOff x="1733855" y="1254390"/>
            <a:chExt cx="9161650" cy="5536144"/>
          </a:xfrm>
        </p:grpSpPr>
        <p:sp>
          <p:nvSpPr>
            <p:cNvPr id="3" name="Rectangle: Rounded Corners 2">
              <a:extLst>
                <a:ext uri="{FF2B5EF4-FFF2-40B4-BE49-F238E27FC236}">
                  <a16:creationId xmlns="" xmlns:a16="http://schemas.microsoft.com/office/drawing/2014/main" id="{6085F691-4DAD-6C68-1F2D-59A4789FEDFB}"/>
                </a:ext>
              </a:extLst>
            </p:cNvPr>
            <p:cNvSpPr/>
            <p:nvPr/>
          </p:nvSpPr>
          <p:spPr>
            <a:xfrm>
              <a:off x="1989436" y="1254390"/>
              <a:ext cx="8906069" cy="5536144"/>
            </a:xfrm>
            <a:prstGeom prst="roundRect">
              <a:avLst>
                <a:gd name="adj" fmla="val 12253"/>
              </a:avLst>
            </a:prstGeom>
            <a:solidFill>
              <a:schemeClr val="bg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 xmlns:a16="http://schemas.microsoft.com/office/drawing/2014/main" id="{8A1CA749-5CC2-8947-DC20-F502189D9050}"/>
                </a:ext>
              </a:extLst>
            </p:cNvPr>
            <p:cNvSpPr txBox="1"/>
            <p:nvPr/>
          </p:nvSpPr>
          <p:spPr>
            <a:xfrm>
              <a:off x="2632648" y="2580963"/>
              <a:ext cx="3136652" cy="651084"/>
            </a:xfrm>
            <a:prstGeom prst="rect">
              <a:avLst/>
            </a:prstGeom>
            <a:noFill/>
          </p:spPr>
          <p:txBody>
            <a:bodyPr wrap="square" rtlCol="0">
              <a:spAutoFit/>
            </a:bodyPr>
            <a:lstStyle/>
            <a:p>
              <a:pPr algn="ctr"/>
              <a:r>
                <a:rPr lang="en-IN" sz="3600" dirty="0"/>
                <a:t>1)ARDUINO IDE</a:t>
              </a:r>
            </a:p>
          </p:txBody>
        </p:sp>
        <p:sp>
          <p:nvSpPr>
            <p:cNvPr id="17" name="TextBox 16">
              <a:extLst>
                <a:ext uri="{FF2B5EF4-FFF2-40B4-BE49-F238E27FC236}">
                  <a16:creationId xmlns="" xmlns:a16="http://schemas.microsoft.com/office/drawing/2014/main" id="{E89F61F5-B91C-7B3A-8B0D-3E6B00C38C03}"/>
                </a:ext>
              </a:extLst>
            </p:cNvPr>
            <p:cNvSpPr txBox="1"/>
            <p:nvPr/>
          </p:nvSpPr>
          <p:spPr>
            <a:xfrm>
              <a:off x="7081545" y="2909895"/>
              <a:ext cx="3376600" cy="646331"/>
            </a:xfrm>
            <a:prstGeom prst="rect">
              <a:avLst/>
            </a:prstGeom>
            <a:noFill/>
          </p:spPr>
          <p:txBody>
            <a:bodyPr wrap="square" rtlCol="0">
              <a:spAutoFit/>
            </a:bodyPr>
            <a:lstStyle/>
            <a:p>
              <a:pPr algn="ctr"/>
              <a:r>
                <a:rPr lang="en-IN" sz="3600" dirty="0"/>
                <a:t>2)ARDUINO UNO</a:t>
              </a:r>
            </a:p>
          </p:txBody>
        </p:sp>
        <p:sp>
          <p:nvSpPr>
            <p:cNvPr id="18" name="TextBox 17">
              <a:extLst>
                <a:ext uri="{FF2B5EF4-FFF2-40B4-BE49-F238E27FC236}">
                  <a16:creationId xmlns="" xmlns:a16="http://schemas.microsoft.com/office/drawing/2014/main" id="{C71A8692-8221-BCFF-55B3-31FF84BDCFF0}"/>
                </a:ext>
              </a:extLst>
            </p:cNvPr>
            <p:cNvSpPr txBox="1"/>
            <p:nvPr/>
          </p:nvSpPr>
          <p:spPr>
            <a:xfrm>
              <a:off x="7036749" y="3591141"/>
              <a:ext cx="3251044" cy="651084"/>
            </a:xfrm>
            <a:prstGeom prst="rect">
              <a:avLst/>
            </a:prstGeom>
            <a:noFill/>
          </p:spPr>
          <p:txBody>
            <a:bodyPr wrap="square" rtlCol="0">
              <a:spAutoFit/>
            </a:bodyPr>
            <a:lstStyle/>
            <a:p>
              <a:pPr algn="ctr"/>
              <a:r>
                <a:rPr lang="en-IN" sz="3600" dirty="0"/>
                <a:t>3)BREADBOARD</a:t>
              </a:r>
              <a:endParaRPr lang="en-IN" sz="2400" dirty="0"/>
            </a:p>
          </p:txBody>
        </p:sp>
        <p:sp>
          <p:nvSpPr>
            <p:cNvPr id="19" name="TextBox 18">
              <a:extLst>
                <a:ext uri="{FF2B5EF4-FFF2-40B4-BE49-F238E27FC236}">
                  <a16:creationId xmlns="" xmlns:a16="http://schemas.microsoft.com/office/drawing/2014/main" id="{3EF8622D-BF69-3CFD-5FCD-AA38DDCCE3FB}"/>
                </a:ext>
              </a:extLst>
            </p:cNvPr>
            <p:cNvSpPr txBox="1"/>
            <p:nvPr/>
          </p:nvSpPr>
          <p:spPr>
            <a:xfrm>
              <a:off x="6885876" y="4184045"/>
              <a:ext cx="3251045" cy="646331"/>
            </a:xfrm>
            <a:prstGeom prst="rect">
              <a:avLst/>
            </a:prstGeom>
            <a:noFill/>
          </p:spPr>
          <p:txBody>
            <a:bodyPr wrap="square" rtlCol="0">
              <a:spAutoFit/>
            </a:bodyPr>
            <a:lstStyle/>
            <a:p>
              <a:pPr algn="ctr"/>
              <a:r>
                <a:rPr lang="en-IN" sz="3200" dirty="0"/>
                <a:t>4)</a:t>
              </a:r>
              <a:r>
                <a:rPr lang="en-IN" sz="3600" dirty="0"/>
                <a:t>LCD DISPLAY</a:t>
              </a:r>
              <a:endParaRPr lang="en-IN" sz="3200" dirty="0"/>
            </a:p>
          </p:txBody>
        </p:sp>
        <p:sp>
          <p:nvSpPr>
            <p:cNvPr id="20" name="TextBox 19">
              <a:extLst>
                <a:ext uri="{FF2B5EF4-FFF2-40B4-BE49-F238E27FC236}">
                  <a16:creationId xmlns="" xmlns:a16="http://schemas.microsoft.com/office/drawing/2014/main" id="{EFC424BD-D3D3-2F9E-8531-C54FE20314CB}"/>
                </a:ext>
              </a:extLst>
            </p:cNvPr>
            <p:cNvSpPr txBox="1"/>
            <p:nvPr/>
          </p:nvSpPr>
          <p:spPr>
            <a:xfrm>
              <a:off x="6880303" y="4714218"/>
              <a:ext cx="1717509" cy="646331"/>
            </a:xfrm>
            <a:prstGeom prst="rect">
              <a:avLst/>
            </a:prstGeom>
            <a:noFill/>
          </p:spPr>
          <p:txBody>
            <a:bodyPr wrap="square" rtlCol="0">
              <a:spAutoFit/>
            </a:bodyPr>
            <a:lstStyle/>
            <a:p>
              <a:pPr algn="ctr"/>
              <a:r>
                <a:rPr lang="en-IN" sz="3200" dirty="0"/>
                <a:t>5)</a:t>
              </a:r>
              <a:r>
                <a:rPr lang="en-IN" sz="3600" dirty="0"/>
                <a:t>LED</a:t>
              </a:r>
              <a:endParaRPr lang="en-IN" sz="3200" dirty="0"/>
            </a:p>
          </p:txBody>
        </p:sp>
        <p:sp>
          <p:nvSpPr>
            <p:cNvPr id="21" name="TextBox 20">
              <a:extLst>
                <a:ext uri="{FF2B5EF4-FFF2-40B4-BE49-F238E27FC236}">
                  <a16:creationId xmlns="" xmlns:a16="http://schemas.microsoft.com/office/drawing/2014/main" id="{06042224-CE8E-868F-D613-5423263FD6C2}"/>
                </a:ext>
              </a:extLst>
            </p:cNvPr>
            <p:cNvSpPr txBox="1"/>
            <p:nvPr/>
          </p:nvSpPr>
          <p:spPr>
            <a:xfrm>
              <a:off x="6812534" y="5259929"/>
              <a:ext cx="2568044" cy="646331"/>
            </a:xfrm>
            <a:prstGeom prst="rect">
              <a:avLst/>
            </a:prstGeom>
            <a:noFill/>
          </p:spPr>
          <p:txBody>
            <a:bodyPr wrap="square" rtlCol="0">
              <a:spAutoFit/>
            </a:bodyPr>
            <a:lstStyle/>
            <a:p>
              <a:pPr algn="ctr"/>
              <a:r>
                <a:rPr lang="en-IN" sz="3200" dirty="0"/>
                <a:t>6)</a:t>
              </a:r>
              <a:r>
                <a:rPr lang="en-IN" sz="3600" dirty="0"/>
                <a:t>BUZZER</a:t>
              </a:r>
              <a:endParaRPr lang="en-IN" sz="3200" dirty="0"/>
            </a:p>
          </p:txBody>
        </p:sp>
        <p:sp>
          <p:nvSpPr>
            <p:cNvPr id="22" name="TextBox 21">
              <a:extLst>
                <a:ext uri="{FF2B5EF4-FFF2-40B4-BE49-F238E27FC236}">
                  <a16:creationId xmlns="" xmlns:a16="http://schemas.microsoft.com/office/drawing/2014/main" id="{62441C33-014D-6EC0-152A-6CFF84F0E719}"/>
                </a:ext>
              </a:extLst>
            </p:cNvPr>
            <p:cNvSpPr txBox="1"/>
            <p:nvPr/>
          </p:nvSpPr>
          <p:spPr>
            <a:xfrm>
              <a:off x="7096350" y="5856978"/>
              <a:ext cx="2349558" cy="646331"/>
            </a:xfrm>
            <a:prstGeom prst="rect">
              <a:avLst/>
            </a:prstGeom>
            <a:noFill/>
          </p:spPr>
          <p:txBody>
            <a:bodyPr wrap="square" rtlCol="0">
              <a:spAutoFit/>
            </a:bodyPr>
            <a:lstStyle/>
            <a:p>
              <a:pPr algn="ctr"/>
              <a:r>
                <a:rPr lang="en-IN" sz="3200" dirty="0"/>
                <a:t>7)</a:t>
              </a:r>
              <a:r>
                <a:rPr lang="en-IN" sz="3600" dirty="0"/>
                <a:t>SIM 800L</a:t>
              </a:r>
              <a:endParaRPr lang="en-IN" sz="3200" dirty="0"/>
            </a:p>
          </p:txBody>
        </p:sp>
        <p:sp>
          <p:nvSpPr>
            <p:cNvPr id="16" name="TextBox 15">
              <a:extLst>
                <a:ext uri="{FF2B5EF4-FFF2-40B4-BE49-F238E27FC236}">
                  <a16:creationId xmlns="" xmlns:a16="http://schemas.microsoft.com/office/drawing/2014/main" id="{7FB919F0-9FFD-2046-5AAD-74D51B6F4F6F}"/>
                </a:ext>
              </a:extLst>
            </p:cNvPr>
            <p:cNvSpPr txBox="1"/>
            <p:nvPr/>
          </p:nvSpPr>
          <p:spPr>
            <a:xfrm>
              <a:off x="6734820" y="2278405"/>
              <a:ext cx="3771681" cy="646331"/>
            </a:xfrm>
            <a:prstGeom prst="rect">
              <a:avLst/>
            </a:prstGeom>
            <a:noFill/>
          </p:spPr>
          <p:txBody>
            <a:bodyPr wrap="square" rtlCol="0">
              <a:spAutoFit/>
            </a:bodyPr>
            <a:lstStyle/>
            <a:p>
              <a:pPr algn="ctr"/>
              <a:r>
                <a:rPr lang="en-IN" sz="3600" dirty="0"/>
                <a:t>1)MQ2 SENSOR</a:t>
              </a:r>
            </a:p>
          </p:txBody>
        </p:sp>
        <p:sp>
          <p:nvSpPr>
            <p:cNvPr id="26" name="TextBox 25">
              <a:extLst>
                <a:ext uri="{FF2B5EF4-FFF2-40B4-BE49-F238E27FC236}">
                  <a16:creationId xmlns="" xmlns:a16="http://schemas.microsoft.com/office/drawing/2014/main" id="{C5518CE1-1985-711B-204D-665C456AE91B}"/>
                </a:ext>
              </a:extLst>
            </p:cNvPr>
            <p:cNvSpPr txBox="1"/>
            <p:nvPr/>
          </p:nvSpPr>
          <p:spPr>
            <a:xfrm>
              <a:off x="1733855" y="3250383"/>
              <a:ext cx="3136652" cy="651084"/>
            </a:xfrm>
            <a:prstGeom prst="rect">
              <a:avLst/>
            </a:prstGeom>
            <a:noFill/>
          </p:spPr>
          <p:txBody>
            <a:bodyPr wrap="square" rtlCol="0">
              <a:spAutoFit/>
            </a:bodyPr>
            <a:lstStyle/>
            <a:p>
              <a:pPr algn="ctr"/>
              <a:r>
                <a:rPr lang="en-IN" sz="3600" dirty="0"/>
                <a:t>2)C++</a:t>
              </a:r>
            </a:p>
          </p:txBody>
        </p:sp>
        <p:sp>
          <p:nvSpPr>
            <p:cNvPr id="4" name="TextBox 3">
              <a:extLst>
                <a:ext uri="{FF2B5EF4-FFF2-40B4-BE49-F238E27FC236}">
                  <a16:creationId xmlns="" xmlns:a16="http://schemas.microsoft.com/office/drawing/2014/main" id="{A06B2CFA-8DAD-282B-F666-31D1F6D166C3}"/>
                </a:ext>
              </a:extLst>
            </p:cNvPr>
            <p:cNvSpPr txBox="1"/>
            <p:nvPr/>
          </p:nvSpPr>
          <p:spPr>
            <a:xfrm>
              <a:off x="6845983" y="172380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HARD WARE</a:t>
              </a:r>
            </a:p>
          </p:txBody>
        </p:sp>
        <p:sp>
          <p:nvSpPr>
            <p:cNvPr id="5" name="TextBox 4">
              <a:extLst>
                <a:ext uri="{FF2B5EF4-FFF2-40B4-BE49-F238E27FC236}">
                  <a16:creationId xmlns="" xmlns:a16="http://schemas.microsoft.com/office/drawing/2014/main" id="{A02A2C15-DB1B-6DAC-9BCF-487447EBBC81}"/>
                </a:ext>
              </a:extLst>
            </p:cNvPr>
            <p:cNvSpPr txBox="1"/>
            <p:nvPr/>
          </p:nvSpPr>
          <p:spPr>
            <a:xfrm>
              <a:off x="2608685" y="1854469"/>
              <a:ext cx="3431458"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SOFT WARE</a:t>
              </a:r>
            </a:p>
          </p:txBody>
        </p:sp>
      </p:grpSp>
    </p:spTree>
    <p:extLst>
      <p:ext uri="{BB962C8B-B14F-4D97-AF65-F5344CB8AC3E}">
        <p14:creationId xmlns="" xmlns:p14="http://schemas.microsoft.com/office/powerpoint/2010/main" val="29788588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1172</Words>
  <Application>Microsoft Office PowerPoint</Application>
  <PresentationFormat>Custom</PresentationFormat>
  <Paragraphs>326</Paragraphs>
  <Slides>32</Slides>
  <Notes>9</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Slide 1</vt:lpstr>
      <vt:lpstr>Slide 2</vt:lpstr>
      <vt:lpstr>Slide 3</vt:lpstr>
      <vt:lpstr>Slide 4</vt:lpstr>
      <vt:lpstr>Slide 5</vt:lpstr>
      <vt:lpstr>Slide 6</vt:lpstr>
      <vt:lpstr>Slide 7</vt:lpstr>
      <vt:lpstr>Slide 8</vt:lpstr>
      <vt:lpstr>Slide 9</vt:lpstr>
      <vt:lpstr>EXISTING SYSTEM</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Preti Sherine</dc:creator>
  <cp:lastModifiedBy>Admin</cp:lastModifiedBy>
  <cp:revision>25</cp:revision>
  <dcterms:created xsi:type="dcterms:W3CDTF">2024-05-01T11:54:24Z</dcterms:created>
  <dcterms:modified xsi:type="dcterms:W3CDTF">2024-05-20T17:17:07Z</dcterms:modified>
</cp:coreProperties>
</file>